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commentAuthors.xml" ContentType="application/vnd.openxmlformats-officedocument.presentationml.commentAuthors+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handoutMasters/handoutMaster1.xml" ContentType="application/vnd.openxmlformats-officedocument.presentationml.handoutMaster+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Default Extension="jpeg" ContentType="image/jpeg"/>
  <Override PartName="/ppt/slideLayouts/slideLayout3.xml" ContentType="application/vnd.openxmlformats-officedocument.presentationml.slideLayout+xml"/>
  <Default Extension="emf" ContentType="image/x-emf"/>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47"/>
  </p:notesMasterIdLst>
  <p:handoutMasterIdLst>
    <p:handoutMasterId r:id="rId48"/>
  </p:handoutMasterIdLst>
  <p:sldIdLst>
    <p:sldId id="293" r:id="rId2"/>
    <p:sldId id="280" r:id="rId3"/>
    <p:sldId id="295" r:id="rId4"/>
    <p:sldId id="274" r:id="rId5"/>
    <p:sldId id="300" r:id="rId6"/>
    <p:sldId id="301" r:id="rId7"/>
    <p:sldId id="302" r:id="rId8"/>
    <p:sldId id="294" r:id="rId9"/>
    <p:sldId id="275" r:id="rId10"/>
    <p:sldId id="296" r:id="rId11"/>
    <p:sldId id="276" r:id="rId12"/>
    <p:sldId id="277" r:id="rId13"/>
    <p:sldId id="278" r:id="rId14"/>
    <p:sldId id="268" r:id="rId15"/>
    <p:sldId id="269" r:id="rId16"/>
    <p:sldId id="271" r:id="rId17"/>
    <p:sldId id="266" r:id="rId18"/>
    <p:sldId id="267" r:id="rId19"/>
    <p:sldId id="279" r:id="rId20"/>
    <p:sldId id="259" r:id="rId21"/>
    <p:sldId id="261" r:id="rId22"/>
    <p:sldId id="257" r:id="rId23"/>
    <p:sldId id="262" r:id="rId24"/>
    <p:sldId id="263" r:id="rId25"/>
    <p:sldId id="258" r:id="rId26"/>
    <p:sldId id="264" r:id="rId27"/>
    <p:sldId id="260" r:id="rId28"/>
    <p:sldId id="265" r:id="rId29"/>
    <p:sldId id="272" r:id="rId30"/>
    <p:sldId id="273" r:id="rId31"/>
    <p:sldId id="281" r:id="rId32"/>
    <p:sldId id="282" r:id="rId33"/>
    <p:sldId id="297" r:id="rId34"/>
    <p:sldId id="283" r:id="rId35"/>
    <p:sldId id="284" r:id="rId36"/>
    <p:sldId id="285" r:id="rId37"/>
    <p:sldId id="286" r:id="rId38"/>
    <p:sldId id="287" r:id="rId39"/>
    <p:sldId id="288" r:id="rId40"/>
    <p:sldId id="298" r:id="rId41"/>
    <p:sldId id="289" r:id="rId42"/>
    <p:sldId id="290" r:id="rId43"/>
    <p:sldId id="291" r:id="rId44"/>
    <p:sldId id="303" r:id="rId45"/>
    <p:sldId id="299" r:id="rId46"/>
  </p:sldIdLst>
  <p:sldSz cx="128016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Intel" initials="I" lastIdx="1" clrIdx="0"/>
</p:cmAuthorLst>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27647" autoAdjust="0"/>
    <p:restoredTop sz="66487" autoAdjust="0"/>
  </p:normalViewPr>
  <p:slideViewPr>
    <p:cSldViewPr>
      <p:cViewPr varScale="1">
        <p:scale>
          <a:sx n="47" d="100"/>
          <a:sy n="47" d="100"/>
        </p:scale>
        <p:origin x="-1002" y="-96"/>
      </p:cViewPr>
      <p:guideLst>
        <p:guide orient="horz" pos="2160"/>
        <p:guide pos="4032"/>
      </p:guideLst>
    </p:cSldViewPr>
  </p:slideViewPr>
  <p:outlineViewPr>
    <p:cViewPr>
      <p:scale>
        <a:sx n="33" d="100"/>
        <a:sy n="33" d="100"/>
      </p:scale>
      <p:origin x="0" y="0"/>
    </p:cViewPr>
    <p:sldLst>
      <p:sld r:id="rId1" collapse="1"/>
    </p:sldLst>
  </p:outlin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viewProps" Target="viewProps.xml"/></Relationships>
</file>

<file path=ppt/_rels/viewProps.xml.rels><?xml version="1.0" encoding="UTF-8" standalone="yes"?>
<Relationships xmlns="http://schemas.openxmlformats.org/package/2006/relationships"><Relationship Id="rId1"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smtClean="0"/>
              <a:t>MCA Final year Project</a:t>
            </a: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C82A3F5A-A4F7-416B-A579-46EC361BC4C6}" type="datetimeFigureOut">
              <a:rPr lang="en-US" smtClean="0"/>
              <a:pPr/>
              <a:t>7/5/2014</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r>
              <a:rPr lang="en-US" smtClean="0"/>
              <a:t>www.dishiswish.com</a:t>
            </a: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685D7671-AD20-4FE6-B95E-EE1120A18390}" type="slidenum">
              <a:rPr lang="en-US" smtClean="0"/>
              <a:pPr/>
              <a:t>‹#›</a:t>
            </a:fld>
            <a:endParaRPr lang="en-US"/>
          </a:p>
        </p:txBody>
      </p:sp>
    </p:spTree>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smtClean="0"/>
              <a:t>MCA Final year Project</a:t>
            </a: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36900C0-2165-40C2-93D2-B20386807F7E}" type="datetimeFigureOut">
              <a:rPr lang="en-US" smtClean="0"/>
              <a:pPr/>
              <a:t>7/5/2014</a:t>
            </a:fld>
            <a:endParaRPr lang="en-US"/>
          </a:p>
        </p:txBody>
      </p:sp>
      <p:sp>
        <p:nvSpPr>
          <p:cNvPr id="4" name="Slide Image Placeholder 3"/>
          <p:cNvSpPr>
            <a:spLocks noGrp="1" noRot="1" noChangeAspect="1"/>
          </p:cNvSpPr>
          <p:nvPr>
            <p:ph type="sldImg" idx="2"/>
          </p:nvPr>
        </p:nvSpPr>
        <p:spPr>
          <a:xfrm>
            <a:off x="228600" y="685800"/>
            <a:ext cx="64008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r>
              <a:rPr lang="en-US" smtClean="0"/>
              <a:t>www.dishiswish.com</a:t>
            </a: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3D07087-8935-494D-88B8-8F6B247EF567}" type="slidenum">
              <a:rPr lang="en-US" smtClean="0"/>
              <a:pPr/>
              <a:t>‹#›</a:t>
            </a:fld>
            <a:endParaRPr lang="en-US"/>
          </a:p>
        </p:txBody>
      </p:sp>
    </p:spTree>
  </p:cSld>
  <p:clrMap bg1="lt1" tx1="dk1" bg2="lt2" tx2="dk2" accent1="accent1" accent2="accent2" accent3="accent3" accent4="accent4" accent5="accent5" accent6="accent6" hlink="hlink" folHlink="folHlink"/>
  <p:hf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www.stackoverflow.com/" TargetMode="External"/><Relationship Id="rId2" Type="http://schemas.openxmlformats.org/officeDocument/2006/relationships/slide" Target="../slides/slide44.xml"/><Relationship Id="rId1" Type="http://schemas.openxmlformats.org/officeDocument/2006/relationships/notesMaster" Target="../notesMasters/notesMaster1.xml"/><Relationship Id="rId5" Type="http://schemas.openxmlformats.org/officeDocument/2006/relationships/hyperlink" Target="http://www.jquery.com/" TargetMode="External"/><Relationship Id="rId4" Type="http://schemas.openxmlformats.org/officeDocument/2006/relationships/hyperlink" Target="http://www.bootstrap.com/"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3D07087-8935-494D-88B8-8F6B247EF567}" type="slidenum">
              <a:rPr lang="en-US" smtClean="0"/>
              <a:pPr/>
              <a:t>1</a:t>
            </a:fld>
            <a:endParaRPr lang="en-US"/>
          </a:p>
        </p:txBody>
      </p:sp>
      <p:sp>
        <p:nvSpPr>
          <p:cNvPr id="5" name="Footer Placeholder 4"/>
          <p:cNvSpPr>
            <a:spLocks noGrp="1"/>
          </p:cNvSpPr>
          <p:nvPr>
            <p:ph type="ftr" sz="quarter" idx="11"/>
          </p:nvPr>
        </p:nvSpPr>
        <p:spPr/>
        <p:txBody>
          <a:bodyPr/>
          <a:lstStyle/>
          <a:p>
            <a:r>
              <a:rPr lang="en-US" smtClean="0"/>
              <a:t>www.dishiswish.com</a:t>
            </a:r>
            <a:endParaRPr lang="en-US"/>
          </a:p>
        </p:txBody>
      </p:sp>
      <p:sp>
        <p:nvSpPr>
          <p:cNvPr id="6" name="Header Placeholder 5"/>
          <p:cNvSpPr>
            <a:spLocks noGrp="1"/>
          </p:cNvSpPr>
          <p:nvPr>
            <p:ph type="hdr" sz="quarter" idx="12"/>
          </p:nvPr>
        </p:nvSpPr>
        <p:spPr/>
        <p:txBody>
          <a:bodyPr/>
          <a:lstStyle/>
          <a:p>
            <a:r>
              <a:rPr lang="en-US" smtClean="0"/>
              <a:t>MCA Final year Project</a:t>
            </a:r>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smtClean="0"/>
              <a:t>MCA Final year Project</a:t>
            </a:r>
            <a:endParaRPr lang="en-US"/>
          </a:p>
        </p:txBody>
      </p:sp>
      <p:sp>
        <p:nvSpPr>
          <p:cNvPr id="5" name="Footer Placeholder 4"/>
          <p:cNvSpPr>
            <a:spLocks noGrp="1"/>
          </p:cNvSpPr>
          <p:nvPr>
            <p:ph type="ftr" sz="quarter" idx="11"/>
          </p:nvPr>
        </p:nvSpPr>
        <p:spPr/>
        <p:txBody>
          <a:bodyPr/>
          <a:lstStyle/>
          <a:p>
            <a:r>
              <a:rPr lang="en-US" smtClean="0"/>
              <a:t>www.dishiswish.com</a:t>
            </a:r>
            <a:endParaRPr lang="en-US"/>
          </a:p>
        </p:txBody>
      </p:sp>
      <p:sp>
        <p:nvSpPr>
          <p:cNvPr id="6" name="Slide Number Placeholder 5"/>
          <p:cNvSpPr>
            <a:spLocks noGrp="1"/>
          </p:cNvSpPr>
          <p:nvPr>
            <p:ph type="sldNum" sz="quarter" idx="12"/>
          </p:nvPr>
        </p:nvSpPr>
        <p:spPr/>
        <p:txBody>
          <a:bodyPr/>
          <a:lstStyle/>
          <a:p>
            <a:fld id="{73D07087-8935-494D-88B8-8F6B247EF567}" type="slidenum">
              <a:rPr lang="en-US" smtClean="0"/>
              <a:pPr/>
              <a:t>4</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smtClean="0"/>
              <a:t>MCA Final year Project</a:t>
            </a:r>
            <a:endParaRPr lang="en-US"/>
          </a:p>
        </p:txBody>
      </p:sp>
      <p:sp>
        <p:nvSpPr>
          <p:cNvPr id="5" name="Footer Placeholder 4"/>
          <p:cNvSpPr>
            <a:spLocks noGrp="1"/>
          </p:cNvSpPr>
          <p:nvPr>
            <p:ph type="ftr" sz="quarter" idx="11"/>
          </p:nvPr>
        </p:nvSpPr>
        <p:spPr/>
        <p:txBody>
          <a:bodyPr/>
          <a:lstStyle/>
          <a:p>
            <a:r>
              <a:rPr lang="en-US" smtClean="0"/>
              <a:t>www.dishiswish.com</a:t>
            </a:r>
            <a:endParaRPr lang="en-US"/>
          </a:p>
        </p:txBody>
      </p:sp>
      <p:sp>
        <p:nvSpPr>
          <p:cNvPr id="6" name="Slide Number Placeholder 5"/>
          <p:cNvSpPr>
            <a:spLocks noGrp="1"/>
          </p:cNvSpPr>
          <p:nvPr>
            <p:ph type="sldNum" sz="quarter" idx="12"/>
          </p:nvPr>
        </p:nvSpPr>
        <p:spPr/>
        <p:txBody>
          <a:bodyPr/>
          <a:lstStyle/>
          <a:p>
            <a:fld id="{73D07087-8935-494D-88B8-8F6B247EF567}" type="slidenum">
              <a:rPr lang="en-US" smtClean="0"/>
              <a:pPr/>
              <a:t>8</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1" i="0" u="sng" strike="noStrike" cap="none" normalizeH="0" baseline="0" dirty="0" smtClean="0">
                <a:ln>
                  <a:noFill/>
                </a:ln>
                <a:solidFill>
                  <a:srgbClr val="000000"/>
                </a:solidFill>
                <a:effectLst/>
                <a:latin typeface="Calibri" pitchFamily="34" charset="0"/>
                <a:ea typeface="Calibri" pitchFamily="34" charset="0"/>
                <a:cs typeface="Times New Roman" pitchFamily="18" charset="0"/>
              </a:rPr>
              <a:t>Reference Books:-</a:t>
            </a:r>
            <a:endParaRPr kumimoji="0" lang="en-US" sz="1100" b="0" i="0" u="none" strike="noStrike" cap="none" normalizeH="0" baseline="0" dirty="0" smtClean="0">
              <a:ln>
                <a:noFill/>
              </a:ln>
              <a:solidFill>
                <a:schemeClr val="tx1"/>
              </a:solidFill>
              <a:effectLst/>
              <a:latin typeface="Arial" pitchFamily="34" charset="0"/>
              <a:cs typeface="Arial" pitchFamily="34" charset="0"/>
            </a:endParaRPr>
          </a:p>
          <a:p>
            <a:pPr marL="457200" marR="0" lvl="1" indent="0" algn="l" defTabSz="914400" rtl="0" eaLnBrk="0" fontAlgn="base" latinLnBrk="0" hangingPunct="0">
              <a:lnSpc>
                <a:spcPct val="100000"/>
              </a:lnSpc>
              <a:spcBef>
                <a:spcPct val="0"/>
              </a:spcBef>
              <a:spcAft>
                <a:spcPct val="0"/>
              </a:spcAft>
              <a:buClrTx/>
              <a:buSzTx/>
              <a:buFont typeface="Symbol" pitchFamily="18" charset="2"/>
              <a:buChar char=""/>
              <a:tabLst/>
            </a:pPr>
            <a:r>
              <a:rPr kumimoji="0" lang="en-US" sz="14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PHP 5.1 for beginners.</a:t>
            </a:r>
            <a:endParaRPr kumimoji="0" lang="en-US" sz="11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b="0" i="1"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Author: - Ivan </a:t>
            </a:r>
            <a:r>
              <a:rPr kumimoji="0" lang="en-US" sz="1400" b="0" i="1" u="none" strike="noStrike" cap="none" normalizeH="0" baseline="0" dirty="0" err="1" smtClean="0">
                <a:ln>
                  <a:noFill/>
                </a:ln>
                <a:solidFill>
                  <a:schemeClr val="tx1"/>
                </a:solidFill>
                <a:effectLst/>
                <a:latin typeface="Times New Roman" pitchFamily="18" charset="0"/>
                <a:ea typeface="Calibri" pitchFamily="34" charset="0"/>
                <a:cs typeface="Times New Roman" pitchFamily="18" charset="0"/>
              </a:rPr>
              <a:t>Bayross</a:t>
            </a:r>
            <a:r>
              <a:rPr kumimoji="0" lang="en-US" sz="1400" b="0" i="1"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 and </a:t>
            </a:r>
            <a:r>
              <a:rPr kumimoji="0" lang="en-US" sz="1400" b="0" i="1" u="none" strike="noStrike" cap="none" normalizeH="0" baseline="0" dirty="0" err="1" smtClean="0">
                <a:ln>
                  <a:noFill/>
                </a:ln>
                <a:solidFill>
                  <a:schemeClr val="tx1"/>
                </a:solidFill>
                <a:effectLst/>
                <a:latin typeface="Times New Roman" pitchFamily="18" charset="0"/>
                <a:ea typeface="Calibri" pitchFamily="34" charset="0"/>
                <a:cs typeface="Times New Roman" pitchFamily="18" charset="0"/>
              </a:rPr>
              <a:t>Sharanam</a:t>
            </a:r>
            <a:r>
              <a:rPr kumimoji="0" lang="en-US" sz="1400" b="0" i="1"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 Shah</a:t>
            </a:r>
            <a:endParaRPr kumimoji="0" lang="en-US" sz="1100" b="0" i="0" u="none" strike="noStrike" cap="none" normalizeH="0" baseline="0" dirty="0" smtClean="0">
              <a:ln>
                <a:noFill/>
              </a:ln>
              <a:solidFill>
                <a:schemeClr val="tx1"/>
              </a:solidFill>
              <a:effectLst/>
              <a:latin typeface="Arial" pitchFamily="34" charset="0"/>
              <a:cs typeface="Arial" pitchFamily="34" charset="0"/>
            </a:endParaRPr>
          </a:p>
          <a:p>
            <a:pPr marL="457200" marR="0" lvl="1" indent="0" algn="l" defTabSz="914400" rtl="0" eaLnBrk="0" fontAlgn="base" latinLnBrk="0" hangingPunct="0">
              <a:lnSpc>
                <a:spcPct val="100000"/>
              </a:lnSpc>
              <a:spcBef>
                <a:spcPct val="0"/>
              </a:spcBef>
              <a:spcAft>
                <a:spcPct val="0"/>
              </a:spcAft>
              <a:buClrTx/>
              <a:buSzTx/>
              <a:buFont typeface="Symbol" pitchFamily="18" charset="2"/>
              <a:buChar char=""/>
              <a:tabLst/>
            </a:pPr>
            <a:r>
              <a:rPr kumimoji="0" lang="en-US" sz="14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Head First PHP and MYSQL</a:t>
            </a:r>
            <a:endParaRPr kumimoji="0" lang="en-US" sz="11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b="0" i="1"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Author: - Lynn </a:t>
            </a:r>
            <a:r>
              <a:rPr kumimoji="0" lang="en-US" sz="1400" b="0" i="1" u="none" strike="noStrike" cap="none" normalizeH="0" baseline="0" dirty="0" err="1" smtClean="0">
                <a:ln>
                  <a:noFill/>
                </a:ln>
                <a:solidFill>
                  <a:schemeClr val="tx1"/>
                </a:solidFill>
                <a:effectLst/>
                <a:latin typeface="Times New Roman" pitchFamily="18" charset="0"/>
                <a:ea typeface="Calibri" pitchFamily="34" charset="0"/>
                <a:cs typeface="Times New Roman" pitchFamily="18" charset="0"/>
              </a:rPr>
              <a:t>Beingley</a:t>
            </a:r>
            <a:r>
              <a:rPr kumimoji="0" lang="en-US" sz="1400" b="0" i="1"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 and </a:t>
            </a:r>
            <a:r>
              <a:rPr kumimoji="0" lang="en-US" sz="1400" b="0" i="1" u="none" strike="noStrike" cap="none" normalizeH="0" baseline="0" dirty="0" err="1" smtClean="0">
                <a:ln>
                  <a:noFill/>
                </a:ln>
                <a:solidFill>
                  <a:schemeClr val="tx1"/>
                </a:solidFill>
                <a:effectLst/>
                <a:latin typeface="Times New Roman" pitchFamily="18" charset="0"/>
                <a:ea typeface="Calibri" pitchFamily="34" charset="0"/>
                <a:cs typeface="Times New Roman" pitchFamily="18" charset="0"/>
              </a:rPr>
              <a:t>Micheal</a:t>
            </a:r>
            <a:r>
              <a:rPr kumimoji="0" lang="en-US" sz="1400" b="0" i="1"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 Morrison.</a:t>
            </a:r>
            <a:endParaRPr kumimoji="0" lang="en-US" sz="11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smtClean="0">
                <a:ln>
                  <a:noFill/>
                </a:ln>
                <a:solidFill>
                  <a:srgbClr val="000000"/>
                </a:solidFill>
                <a:effectLst/>
                <a:latin typeface="Calibri" pitchFamily="34" charset="0"/>
                <a:ea typeface="Calibri" pitchFamily="34" charset="0"/>
                <a:cs typeface="Times New Roman" pitchFamily="18" charset="0"/>
              </a:rPr>
              <a:t>	</a:t>
            </a:r>
            <a:endParaRPr kumimoji="0" lang="en-US" sz="11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b="1" i="0" u="sng" strike="noStrike" cap="none" normalizeH="0" baseline="0" dirty="0" smtClean="0">
                <a:ln>
                  <a:noFill/>
                </a:ln>
                <a:solidFill>
                  <a:schemeClr val="tx1"/>
                </a:solidFill>
                <a:effectLst/>
                <a:latin typeface="Calibri" pitchFamily="34" charset="0"/>
                <a:ea typeface="Calibri" pitchFamily="34" charset="0"/>
                <a:cs typeface="Times New Roman" pitchFamily="18" charset="0"/>
              </a:rPr>
              <a:t>Websites:-</a:t>
            </a:r>
            <a:endParaRPr kumimoji="0" lang="en-US" sz="11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1400" b="0" i="1"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www.php.net</a:t>
            </a:r>
            <a:endParaRPr kumimoji="0" lang="en-US" sz="11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1400" b="0" i="1"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www.w3schools.com</a:t>
            </a:r>
            <a:endParaRPr kumimoji="0" lang="en-US" sz="11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1400" b="0" i="1"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www.tizag.com</a:t>
            </a:r>
            <a:endParaRPr kumimoji="0" lang="en-US" sz="11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1400" b="0" i="1"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hlinkClick r:id="rId3"/>
              </a:rPr>
              <a:t>www.stackoverflow.com</a:t>
            </a:r>
            <a:endParaRPr kumimoji="0" lang="en-US" sz="11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1400" b="0" i="1"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hlinkClick r:id="rId4"/>
              </a:rPr>
              <a:t>www.bootstrap.com</a:t>
            </a:r>
            <a:endParaRPr kumimoji="0" lang="en-US" sz="11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1400" b="0" i="1"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hlinkClick r:id="rId5"/>
              </a:rPr>
              <a:t>www.jquery.com</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a:p>
            <a:endParaRPr lang="en-US" dirty="0"/>
          </a:p>
        </p:txBody>
      </p:sp>
      <p:sp>
        <p:nvSpPr>
          <p:cNvPr id="4" name="Header Placeholder 3"/>
          <p:cNvSpPr>
            <a:spLocks noGrp="1"/>
          </p:cNvSpPr>
          <p:nvPr>
            <p:ph type="hdr" sz="quarter" idx="10"/>
          </p:nvPr>
        </p:nvSpPr>
        <p:spPr/>
        <p:txBody>
          <a:bodyPr/>
          <a:lstStyle/>
          <a:p>
            <a:r>
              <a:rPr lang="en-US" smtClean="0"/>
              <a:t>MCA Final year Project</a:t>
            </a:r>
            <a:endParaRPr lang="en-US"/>
          </a:p>
        </p:txBody>
      </p:sp>
      <p:sp>
        <p:nvSpPr>
          <p:cNvPr id="5" name="Footer Placeholder 4"/>
          <p:cNvSpPr>
            <a:spLocks noGrp="1"/>
          </p:cNvSpPr>
          <p:nvPr>
            <p:ph type="ftr" sz="quarter" idx="11"/>
          </p:nvPr>
        </p:nvSpPr>
        <p:spPr/>
        <p:txBody>
          <a:bodyPr/>
          <a:lstStyle/>
          <a:p>
            <a:r>
              <a:rPr lang="en-US" smtClean="0"/>
              <a:t>www.dishiswish.com</a:t>
            </a:r>
            <a:endParaRPr lang="en-US"/>
          </a:p>
        </p:txBody>
      </p:sp>
      <p:sp>
        <p:nvSpPr>
          <p:cNvPr id="6" name="Slide Number Placeholder 5"/>
          <p:cNvSpPr>
            <a:spLocks noGrp="1"/>
          </p:cNvSpPr>
          <p:nvPr>
            <p:ph type="sldNum" sz="quarter" idx="12"/>
          </p:nvPr>
        </p:nvSpPr>
        <p:spPr/>
        <p:txBody>
          <a:bodyPr/>
          <a:lstStyle/>
          <a:p>
            <a:fld id="{73D07087-8935-494D-88B8-8F6B247EF567}" type="slidenum">
              <a:rPr lang="en-US" smtClean="0"/>
              <a:pPr/>
              <a:t>44</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2" name="Rectangle 11"/>
          <p:cNvSpPr/>
          <p:nvPr/>
        </p:nvSpPr>
        <p:spPr>
          <a:xfrm>
            <a:off x="0" y="0"/>
            <a:ext cx="128016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13" name="Rounded Rectangle 12"/>
          <p:cNvSpPr/>
          <p:nvPr/>
        </p:nvSpPr>
        <p:spPr>
          <a:xfrm>
            <a:off x="91438" y="69756"/>
            <a:ext cx="12618721"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9" name="Subtitle 8"/>
          <p:cNvSpPr>
            <a:spLocks noGrp="1"/>
          </p:cNvSpPr>
          <p:nvPr>
            <p:ph type="subTitle" idx="1"/>
          </p:nvPr>
        </p:nvSpPr>
        <p:spPr>
          <a:xfrm>
            <a:off x="1813560" y="3200400"/>
            <a:ext cx="896112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28" name="Date Placeholder 27"/>
          <p:cNvSpPr>
            <a:spLocks noGrp="1"/>
          </p:cNvSpPr>
          <p:nvPr>
            <p:ph type="dt" sz="half" idx="10"/>
          </p:nvPr>
        </p:nvSpPr>
        <p:spPr/>
        <p:txBody>
          <a:bodyPr/>
          <a:lstStyle/>
          <a:p>
            <a:r>
              <a:rPr lang="en-US" smtClean="0"/>
              <a:t>6/6/2014</a:t>
            </a:r>
            <a:endParaRPr lang="en-US"/>
          </a:p>
        </p:txBody>
      </p:sp>
      <p:sp>
        <p:nvSpPr>
          <p:cNvPr id="17" name="Footer Placeholder 16"/>
          <p:cNvSpPr>
            <a:spLocks noGrp="1"/>
          </p:cNvSpPr>
          <p:nvPr>
            <p:ph type="ftr" sz="quarter" idx="11"/>
          </p:nvPr>
        </p:nvSpPr>
        <p:spPr/>
        <p:txBody>
          <a:bodyPr/>
          <a:lstStyle/>
          <a:p>
            <a:r>
              <a:rPr lang="en-US" smtClean="0"/>
              <a:t>www.dishiswish.com</a:t>
            </a:r>
            <a:endParaRPr lang="en-US"/>
          </a:p>
        </p:txBody>
      </p:sp>
      <p:sp>
        <p:nvSpPr>
          <p:cNvPr id="29" name="Slide Number Placeholder 28"/>
          <p:cNvSpPr>
            <a:spLocks noGrp="1"/>
          </p:cNvSpPr>
          <p:nvPr>
            <p:ph type="sldNum" sz="quarter" idx="12"/>
          </p:nvPr>
        </p:nvSpPr>
        <p:spPr/>
        <p:txBody>
          <a:bodyPr lIns="0" tIns="0" rIns="0" bIns="0">
            <a:noAutofit/>
          </a:bodyPr>
          <a:lstStyle>
            <a:lvl1pPr>
              <a:defRPr sz="1400">
                <a:solidFill>
                  <a:srgbClr val="FFFFFF"/>
                </a:solidFill>
              </a:defRPr>
            </a:lvl1pPr>
          </a:lstStyle>
          <a:p>
            <a:fld id="{E7A25C7D-BDC0-4105-8852-49674A577158}" type="slidenum">
              <a:rPr lang="en-US" smtClean="0"/>
              <a:pPr/>
              <a:t>‹#›</a:t>
            </a:fld>
            <a:endParaRPr lang="en-US"/>
          </a:p>
        </p:txBody>
      </p:sp>
      <p:sp>
        <p:nvSpPr>
          <p:cNvPr id="7" name="Rectangle 6"/>
          <p:cNvSpPr/>
          <p:nvPr/>
        </p:nvSpPr>
        <p:spPr>
          <a:xfrm>
            <a:off x="88104" y="1449304"/>
            <a:ext cx="12630152" cy="1527349"/>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88104" y="1396720"/>
            <a:ext cx="12630152" cy="12058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tangle 10"/>
          <p:cNvSpPr/>
          <p:nvPr/>
        </p:nvSpPr>
        <p:spPr>
          <a:xfrm>
            <a:off x="88104" y="2976649"/>
            <a:ext cx="12630152" cy="110532"/>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Title 7"/>
          <p:cNvSpPr>
            <a:spLocks noGrp="1"/>
          </p:cNvSpPr>
          <p:nvPr>
            <p:ph type="ctrTitle"/>
          </p:nvPr>
        </p:nvSpPr>
        <p:spPr>
          <a:xfrm>
            <a:off x="640080" y="1505931"/>
            <a:ext cx="11521440" cy="1470025"/>
          </a:xfrm>
        </p:spPr>
        <p:txBody>
          <a:bodyPr anchor="ctr"/>
          <a:lstStyle>
            <a:lvl1pPr algn="ctr">
              <a:defRPr lang="en-US" dirty="0">
                <a:solidFill>
                  <a:srgbClr val="FFFFFF"/>
                </a:solidFill>
              </a:defRPr>
            </a:lvl1pPr>
          </a:lstStyle>
          <a:p>
            <a:r>
              <a:rPr kumimoji="0" lang="en-US" smtClean="0"/>
              <a:t>Click to edit Master title style</a:t>
            </a:r>
            <a:endParaRPr kumimoji="0"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r>
              <a:rPr lang="en-US" smtClean="0"/>
              <a:t>6/6/2014</a:t>
            </a:r>
            <a:endParaRPr lang="en-US"/>
          </a:p>
        </p:txBody>
      </p:sp>
      <p:sp>
        <p:nvSpPr>
          <p:cNvPr id="5" name="Footer Placeholder 4"/>
          <p:cNvSpPr>
            <a:spLocks noGrp="1"/>
          </p:cNvSpPr>
          <p:nvPr>
            <p:ph type="ftr" sz="quarter" idx="11"/>
          </p:nvPr>
        </p:nvSpPr>
        <p:spPr/>
        <p:txBody>
          <a:bodyPr/>
          <a:lstStyle/>
          <a:p>
            <a:r>
              <a:rPr lang="en-US" smtClean="0"/>
              <a:t>www.dishiswish.com</a:t>
            </a:r>
            <a:endParaRPr lang="en-US"/>
          </a:p>
        </p:txBody>
      </p:sp>
      <p:sp>
        <p:nvSpPr>
          <p:cNvPr id="6" name="Slide Number Placeholder 5"/>
          <p:cNvSpPr>
            <a:spLocks noGrp="1"/>
          </p:cNvSpPr>
          <p:nvPr>
            <p:ph type="sldNum" sz="quarter" idx="12"/>
          </p:nvPr>
        </p:nvSpPr>
        <p:spPr/>
        <p:txBody>
          <a:bodyPr/>
          <a:lstStyle/>
          <a:p>
            <a:fld id="{E7A25C7D-BDC0-4105-8852-49674A577158}"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81160" y="274642"/>
            <a:ext cx="2816352" cy="5851525"/>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1280160" y="274641"/>
            <a:ext cx="7787640" cy="5851525"/>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r>
              <a:rPr lang="en-US" smtClean="0"/>
              <a:t>6/6/2014</a:t>
            </a:r>
            <a:endParaRPr lang="en-US"/>
          </a:p>
        </p:txBody>
      </p:sp>
      <p:sp>
        <p:nvSpPr>
          <p:cNvPr id="5" name="Footer Placeholder 4"/>
          <p:cNvSpPr>
            <a:spLocks noGrp="1"/>
          </p:cNvSpPr>
          <p:nvPr>
            <p:ph type="ftr" sz="quarter" idx="11"/>
          </p:nvPr>
        </p:nvSpPr>
        <p:spPr/>
        <p:txBody>
          <a:bodyPr/>
          <a:lstStyle/>
          <a:p>
            <a:r>
              <a:rPr lang="en-US" smtClean="0"/>
              <a:t>www.dishiswish.com</a:t>
            </a:r>
            <a:endParaRPr lang="en-US"/>
          </a:p>
        </p:txBody>
      </p:sp>
      <p:sp>
        <p:nvSpPr>
          <p:cNvPr id="6" name="Slide Number Placeholder 5"/>
          <p:cNvSpPr>
            <a:spLocks noGrp="1"/>
          </p:cNvSpPr>
          <p:nvPr>
            <p:ph type="sldNum" sz="quarter" idx="12"/>
          </p:nvPr>
        </p:nvSpPr>
        <p:spPr/>
        <p:txBody>
          <a:bodyPr/>
          <a:lstStyle/>
          <a:p>
            <a:fld id="{E7A25C7D-BDC0-4105-8852-49674A577158}"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4" name="Date Placeholder 3"/>
          <p:cNvSpPr>
            <a:spLocks noGrp="1"/>
          </p:cNvSpPr>
          <p:nvPr>
            <p:ph type="dt" sz="half" idx="10"/>
          </p:nvPr>
        </p:nvSpPr>
        <p:spPr/>
        <p:txBody>
          <a:bodyPr/>
          <a:lstStyle/>
          <a:p>
            <a:r>
              <a:rPr lang="en-US" smtClean="0"/>
              <a:t>6/6/2014</a:t>
            </a:r>
            <a:endParaRPr lang="en-US"/>
          </a:p>
        </p:txBody>
      </p:sp>
      <p:sp>
        <p:nvSpPr>
          <p:cNvPr id="5" name="Footer Placeholder 4"/>
          <p:cNvSpPr>
            <a:spLocks noGrp="1"/>
          </p:cNvSpPr>
          <p:nvPr>
            <p:ph type="ftr" sz="quarter" idx="11"/>
          </p:nvPr>
        </p:nvSpPr>
        <p:spPr/>
        <p:txBody>
          <a:bodyPr/>
          <a:lstStyle/>
          <a:p>
            <a:r>
              <a:rPr lang="en-US" smtClean="0"/>
              <a:t>www.dishiswish.com</a:t>
            </a:r>
            <a:endParaRPr lang="en-US"/>
          </a:p>
        </p:txBody>
      </p:sp>
      <p:sp>
        <p:nvSpPr>
          <p:cNvPr id="6" name="Slide Number Placeholder 5"/>
          <p:cNvSpPr>
            <a:spLocks noGrp="1"/>
          </p:cNvSpPr>
          <p:nvPr>
            <p:ph type="sldNum" sz="quarter" idx="12"/>
          </p:nvPr>
        </p:nvSpPr>
        <p:spPr/>
        <p:txBody>
          <a:bodyPr/>
          <a:lstStyle/>
          <a:p>
            <a:fld id="{E7A25C7D-BDC0-4105-8852-49674A577158}" type="slidenum">
              <a:rPr lang="en-US" smtClean="0"/>
              <a:pPr/>
              <a:t>‹#›</a:t>
            </a:fld>
            <a:endParaRPr lang="en-US"/>
          </a:p>
        </p:txBody>
      </p:sp>
      <p:sp>
        <p:nvSpPr>
          <p:cNvPr id="8" name="Content Placeholder 7"/>
          <p:cNvSpPr>
            <a:spLocks noGrp="1"/>
          </p:cNvSpPr>
          <p:nvPr>
            <p:ph sz="quarter" idx="1"/>
          </p:nvPr>
        </p:nvSpPr>
        <p:spPr>
          <a:xfrm>
            <a:off x="1280160" y="1447800"/>
            <a:ext cx="10881360" cy="45720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1" name="Rectangle 10"/>
          <p:cNvSpPr/>
          <p:nvPr/>
        </p:nvSpPr>
        <p:spPr>
          <a:xfrm>
            <a:off x="0" y="0"/>
            <a:ext cx="128016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10" name="Rounded Rectangle 9"/>
          <p:cNvSpPr/>
          <p:nvPr/>
        </p:nvSpPr>
        <p:spPr>
          <a:xfrm>
            <a:off x="91438" y="69756"/>
            <a:ext cx="12618721"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1011238" y="952501"/>
            <a:ext cx="10881360" cy="1362075"/>
          </a:xfrm>
        </p:spPr>
        <p:txBody>
          <a:bodyPr anchor="b" anchorCtr="0"/>
          <a:lstStyle>
            <a:lvl1pPr algn="l">
              <a:buNone/>
              <a:defRPr sz="4000" b="0" cap="none"/>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1011238" y="2547938"/>
            <a:ext cx="10881360" cy="1338262"/>
          </a:xfrm>
        </p:spPr>
        <p:txBody>
          <a:bodyPr anchor="t" anchorCtr="0"/>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p>
            <a:r>
              <a:rPr lang="en-US" smtClean="0"/>
              <a:t>6/6/2014</a:t>
            </a:r>
            <a:endParaRPr lang="en-US"/>
          </a:p>
        </p:txBody>
      </p:sp>
      <p:sp>
        <p:nvSpPr>
          <p:cNvPr id="5" name="Footer Placeholder 4"/>
          <p:cNvSpPr>
            <a:spLocks noGrp="1"/>
          </p:cNvSpPr>
          <p:nvPr>
            <p:ph type="ftr" sz="quarter" idx="11"/>
          </p:nvPr>
        </p:nvSpPr>
        <p:spPr>
          <a:xfrm>
            <a:off x="1120140" y="6172200"/>
            <a:ext cx="5600700" cy="457200"/>
          </a:xfrm>
        </p:spPr>
        <p:txBody>
          <a:bodyPr/>
          <a:lstStyle/>
          <a:p>
            <a:r>
              <a:rPr lang="en-US" smtClean="0"/>
              <a:t>www.dishiswish.com</a:t>
            </a:r>
            <a:endParaRPr lang="en-US"/>
          </a:p>
        </p:txBody>
      </p:sp>
      <p:sp>
        <p:nvSpPr>
          <p:cNvPr id="7" name="Rectangle 6"/>
          <p:cNvSpPr/>
          <p:nvPr/>
        </p:nvSpPr>
        <p:spPr>
          <a:xfrm flipV="1">
            <a:off x="97178" y="2376830"/>
            <a:ext cx="12618921" cy="9144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ctangle 7"/>
          <p:cNvSpPr/>
          <p:nvPr/>
        </p:nvSpPr>
        <p:spPr>
          <a:xfrm>
            <a:off x="96805" y="2341476"/>
            <a:ext cx="12619293" cy="4571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95629" y="2468880"/>
            <a:ext cx="12620469" cy="45720"/>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6" name="Slide Number Placeholder 5"/>
          <p:cNvSpPr>
            <a:spLocks noGrp="1"/>
          </p:cNvSpPr>
          <p:nvPr>
            <p:ph type="sldNum" sz="quarter" idx="12"/>
          </p:nvPr>
        </p:nvSpPr>
        <p:spPr>
          <a:xfrm>
            <a:off x="204826" y="6208776"/>
            <a:ext cx="640080" cy="457200"/>
          </a:xfrm>
        </p:spPr>
        <p:txBody>
          <a:bodyPr/>
          <a:lstStyle/>
          <a:p>
            <a:fld id="{E7A25C7D-BDC0-4105-8852-49674A577158}"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5" name="Date Placeholder 4"/>
          <p:cNvSpPr>
            <a:spLocks noGrp="1"/>
          </p:cNvSpPr>
          <p:nvPr>
            <p:ph type="dt" sz="half" idx="10"/>
          </p:nvPr>
        </p:nvSpPr>
        <p:spPr/>
        <p:txBody>
          <a:bodyPr/>
          <a:lstStyle/>
          <a:p>
            <a:r>
              <a:rPr lang="en-US" smtClean="0"/>
              <a:t>6/6/2014</a:t>
            </a:r>
            <a:endParaRPr lang="en-US"/>
          </a:p>
        </p:txBody>
      </p:sp>
      <p:sp>
        <p:nvSpPr>
          <p:cNvPr id="6" name="Footer Placeholder 5"/>
          <p:cNvSpPr>
            <a:spLocks noGrp="1"/>
          </p:cNvSpPr>
          <p:nvPr>
            <p:ph type="ftr" sz="quarter" idx="11"/>
          </p:nvPr>
        </p:nvSpPr>
        <p:spPr/>
        <p:txBody>
          <a:bodyPr/>
          <a:lstStyle/>
          <a:p>
            <a:r>
              <a:rPr lang="en-US" smtClean="0"/>
              <a:t>www.dishiswish.com</a:t>
            </a:r>
            <a:endParaRPr lang="en-US"/>
          </a:p>
        </p:txBody>
      </p:sp>
      <p:sp>
        <p:nvSpPr>
          <p:cNvPr id="7" name="Slide Number Placeholder 6"/>
          <p:cNvSpPr>
            <a:spLocks noGrp="1"/>
          </p:cNvSpPr>
          <p:nvPr>
            <p:ph type="sldNum" sz="quarter" idx="12"/>
          </p:nvPr>
        </p:nvSpPr>
        <p:spPr/>
        <p:txBody>
          <a:bodyPr/>
          <a:lstStyle/>
          <a:p>
            <a:fld id="{E7A25C7D-BDC0-4105-8852-49674A577158}" type="slidenum">
              <a:rPr lang="en-US" smtClean="0"/>
              <a:pPr/>
              <a:t>‹#›</a:t>
            </a:fld>
            <a:endParaRPr lang="en-US"/>
          </a:p>
        </p:txBody>
      </p:sp>
      <p:sp>
        <p:nvSpPr>
          <p:cNvPr id="9" name="Content Placeholder 8"/>
          <p:cNvSpPr>
            <a:spLocks noGrp="1"/>
          </p:cNvSpPr>
          <p:nvPr>
            <p:ph sz="quarter" idx="1"/>
          </p:nvPr>
        </p:nvSpPr>
        <p:spPr>
          <a:xfrm>
            <a:off x="1280160" y="1447800"/>
            <a:ext cx="5248656" cy="45720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1" name="Content Placeholder 10"/>
          <p:cNvSpPr>
            <a:spLocks noGrp="1"/>
          </p:cNvSpPr>
          <p:nvPr>
            <p:ph sz="quarter" idx="2"/>
          </p:nvPr>
        </p:nvSpPr>
        <p:spPr>
          <a:xfrm>
            <a:off x="6907530" y="1447800"/>
            <a:ext cx="5248656" cy="45720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80160" y="273050"/>
            <a:ext cx="10881360" cy="1143000"/>
          </a:xfrm>
        </p:spPr>
        <p:txBody>
          <a:bodyPr anchor="b" anchorCtr="0"/>
          <a:lstStyle>
            <a:lvl1pPr>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1280160" y="1447800"/>
            <a:ext cx="5227320" cy="762000"/>
          </a:xfrm>
          <a:noFill/>
          <a:ln w="12700" cap="sq" cmpd="sng" algn="ctr">
            <a:noFill/>
            <a:prstDash val="solid"/>
          </a:ln>
        </p:spPr>
        <p:txBody>
          <a:bodyPr lIns="91440" anchor="b" anchorCtr="0">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6934200" y="1447800"/>
            <a:ext cx="5227320" cy="762000"/>
          </a:xfrm>
          <a:noFill/>
          <a:ln w="12700" cap="sq" cmpd="sng" algn="ctr">
            <a:noFill/>
            <a:prstDash val="solid"/>
          </a:ln>
        </p:spPr>
        <p:txBody>
          <a:bodyPr lIns="91440" anchor="b" anchorCtr="0">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7" name="Date Placeholder 6"/>
          <p:cNvSpPr>
            <a:spLocks noGrp="1"/>
          </p:cNvSpPr>
          <p:nvPr>
            <p:ph type="dt" sz="half" idx="10"/>
          </p:nvPr>
        </p:nvSpPr>
        <p:spPr/>
        <p:txBody>
          <a:bodyPr/>
          <a:lstStyle/>
          <a:p>
            <a:r>
              <a:rPr lang="en-US" smtClean="0"/>
              <a:t>6/6/2014</a:t>
            </a:r>
            <a:endParaRPr lang="en-US"/>
          </a:p>
        </p:txBody>
      </p:sp>
      <p:sp>
        <p:nvSpPr>
          <p:cNvPr id="8" name="Footer Placeholder 7"/>
          <p:cNvSpPr>
            <a:spLocks noGrp="1"/>
          </p:cNvSpPr>
          <p:nvPr>
            <p:ph type="ftr" sz="quarter" idx="11"/>
          </p:nvPr>
        </p:nvSpPr>
        <p:spPr/>
        <p:txBody>
          <a:bodyPr/>
          <a:lstStyle/>
          <a:p>
            <a:r>
              <a:rPr lang="en-US" smtClean="0"/>
              <a:t>www.dishiswish.com</a:t>
            </a:r>
            <a:endParaRPr lang="en-US"/>
          </a:p>
        </p:txBody>
      </p:sp>
      <p:sp>
        <p:nvSpPr>
          <p:cNvPr id="9" name="Slide Number Placeholder 8"/>
          <p:cNvSpPr>
            <a:spLocks noGrp="1"/>
          </p:cNvSpPr>
          <p:nvPr>
            <p:ph type="sldNum" sz="quarter" idx="12"/>
          </p:nvPr>
        </p:nvSpPr>
        <p:spPr/>
        <p:txBody>
          <a:bodyPr/>
          <a:lstStyle/>
          <a:p>
            <a:fld id="{E7A25C7D-BDC0-4105-8852-49674A577158}" type="slidenum">
              <a:rPr lang="en-US" smtClean="0"/>
              <a:pPr/>
              <a:t>‹#›</a:t>
            </a:fld>
            <a:endParaRPr lang="en-US"/>
          </a:p>
        </p:txBody>
      </p:sp>
      <p:sp>
        <p:nvSpPr>
          <p:cNvPr id="11" name="Content Placeholder 10"/>
          <p:cNvSpPr>
            <a:spLocks noGrp="1"/>
          </p:cNvSpPr>
          <p:nvPr>
            <p:ph sz="half" idx="2"/>
          </p:nvPr>
        </p:nvSpPr>
        <p:spPr>
          <a:xfrm>
            <a:off x="1280160" y="2247900"/>
            <a:ext cx="5227320" cy="38862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3" name="Content Placeholder 12"/>
          <p:cNvSpPr>
            <a:spLocks noGrp="1"/>
          </p:cNvSpPr>
          <p:nvPr>
            <p:ph sz="half" idx="4"/>
          </p:nvPr>
        </p:nvSpPr>
        <p:spPr>
          <a:xfrm>
            <a:off x="6934200" y="2247900"/>
            <a:ext cx="5227320" cy="38862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r>
              <a:rPr lang="en-US" smtClean="0"/>
              <a:t>6/6/2014</a:t>
            </a:r>
            <a:endParaRPr lang="en-US"/>
          </a:p>
        </p:txBody>
      </p:sp>
      <p:sp>
        <p:nvSpPr>
          <p:cNvPr id="4" name="Footer Placeholder 3"/>
          <p:cNvSpPr>
            <a:spLocks noGrp="1"/>
          </p:cNvSpPr>
          <p:nvPr>
            <p:ph type="ftr" sz="quarter" idx="11"/>
          </p:nvPr>
        </p:nvSpPr>
        <p:spPr/>
        <p:txBody>
          <a:bodyPr/>
          <a:lstStyle/>
          <a:p>
            <a:r>
              <a:rPr lang="en-US" smtClean="0"/>
              <a:t>www.dishiswish.com</a:t>
            </a:r>
            <a:endParaRPr lang="en-US"/>
          </a:p>
        </p:txBody>
      </p:sp>
      <p:sp>
        <p:nvSpPr>
          <p:cNvPr id="5" name="Slide Number Placeholder 4"/>
          <p:cNvSpPr>
            <a:spLocks noGrp="1"/>
          </p:cNvSpPr>
          <p:nvPr>
            <p:ph type="sldNum" sz="quarter" idx="12"/>
          </p:nvPr>
        </p:nvSpPr>
        <p:spPr/>
        <p:txBody>
          <a:bodyPr/>
          <a:lstStyle/>
          <a:p>
            <a:fld id="{E7A25C7D-BDC0-4105-8852-49674A577158}"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smtClean="0"/>
              <a:t>6/6/2014</a:t>
            </a:r>
            <a:endParaRPr lang="en-US"/>
          </a:p>
        </p:txBody>
      </p:sp>
      <p:sp>
        <p:nvSpPr>
          <p:cNvPr id="3" name="Footer Placeholder 2"/>
          <p:cNvSpPr>
            <a:spLocks noGrp="1"/>
          </p:cNvSpPr>
          <p:nvPr>
            <p:ph type="ftr" sz="quarter" idx="11"/>
          </p:nvPr>
        </p:nvSpPr>
        <p:spPr/>
        <p:txBody>
          <a:bodyPr/>
          <a:lstStyle/>
          <a:p>
            <a:r>
              <a:rPr lang="en-US" smtClean="0"/>
              <a:t>www.dishiswish.com</a:t>
            </a:r>
            <a:endParaRPr lang="en-US"/>
          </a:p>
        </p:txBody>
      </p:sp>
      <p:sp>
        <p:nvSpPr>
          <p:cNvPr id="4" name="Slide Number Placeholder 3"/>
          <p:cNvSpPr>
            <a:spLocks noGrp="1"/>
          </p:cNvSpPr>
          <p:nvPr>
            <p:ph type="sldNum" sz="quarter" idx="12"/>
          </p:nvPr>
        </p:nvSpPr>
        <p:spPr/>
        <p:txBody>
          <a:bodyPr/>
          <a:lstStyle/>
          <a:p>
            <a:fld id="{E7A25C7D-BDC0-4105-8852-49674A577158}"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Rectangle 7"/>
          <p:cNvSpPr/>
          <p:nvPr/>
        </p:nvSpPr>
        <p:spPr>
          <a:xfrm>
            <a:off x="0" y="0"/>
            <a:ext cx="128016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useBgFill="1">
        <p:nvSpPr>
          <p:cNvPr id="9" name="Rounded Rectangle 8"/>
          <p:cNvSpPr/>
          <p:nvPr/>
        </p:nvSpPr>
        <p:spPr>
          <a:xfrm>
            <a:off x="89611" y="69755"/>
            <a:ext cx="12618721" cy="6693408"/>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1280160" y="273050"/>
            <a:ext cx="10881360" cy="1143000"/>
          </a:xfrm>
        </p:spPr>
        <p:txBody>
          <a:bodyPr anchor="b" anchorCtr="0"/>
          <a:lstStyle>
            <a:lvl1pPr algn="l">
              <a:buNone/>
              <a:defRPr sz="4000" b="0"/>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1280160" y="1600200"/>
            <a:ext cx="2667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r>
              <a:rPr lang="en-US" smtClean="0"/>
              <a:t>6/6/2014</a:t>
            </a:r>
            <a:endParaRPr lang="en-US"/>
          </a:p>
        </p:txBody>
      </p:sp>
      <p:sp>
        <p:nvSpPr>
          <p:cNvPr id="6" name="Footer Placeholder 5"/>
          <p:cNvSpPr>
            <a:spLocks noGrp="1"/>
          </p:cNvSpPr>
          <p:nvPr>
            <p:ph type="ftr" sz="quarter" idx="11"/>
          </p:nvPr>
        </p:nvSpPr>
        <p:spPr/>
        <p:txBody>
          <a:bodyPr/>
          <a:lstStyle/>
          <a:p>
            <a:r>
              <a:rPr lang="en-US" smtClean="0"/>
              <a:t>www.dishiswish.com</a:t>
            </a:r>
            <a:endParaRPr lang="en-US"/>
          </a:p>
        </p:txBody>
      </p:sp>
      <p:sp>
        <p:nvSpPr>
          <p:cNvPr id="7" name="Slide Number Placeholder 6"/>
          <p:cNvSpPr>
            <a:spLocks noGrp="1"/>
          </p:cNvSpPr>
          <p:nvPr>
            <p:ph type="sldNum" sz="quarter" idx="12"/>
          </p:nvPr>
        </p:nvSpPr>
        <p:spPr/>
        <p:txBody>
          <a:bodyPr/>
          <a:lstStyle/>
          <a:p>
            <a:fld id="{E7A25C7D-BDC0-4105-8852-49674A577158}" type="slidenum">
              <a:rPr lang="en-US" smtClean="0"/>
              <a:pPr/>
              <a:t>‹#›</a:t>
            </a:fld>
            <a:endParaRPr lang="en-US"/>
          </a:p>
        </p:txBody>
      </p:sp>
      <p:sp>
        <p:nvSpPr>
          <p:cNvPr id="11" name="Content Placeholder 10"/>
          <p:cNvSpPr>
            <a:spLocks noGrp="1"/>
          </p:cNvSpPr>
          <p:nvPr>
            <p:ph sz="quarter" idx="1"/>
          </p:nvPr>
        </p:nvSpPr>
        <p:spPr>
          <a:xfrm>
            <a:off x="4160520" y="1600200"/>
            <a:ext cx="8001000" cy="44958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80160" y="4900550"/>
            <a:ext cx="10241280" cy="522288"/>
          </a:xfrm>
        </p:spPr>
        <p:txBody>
          <a:bodyPr anchor="ctr">
            <a:noAutofit/>
          </a:bodyPr>
          <a:lstStyle>
            <a:lvl1pPr algn="l">
              <a:buNone/>
              <a:defRPr sz="2800" b="0"/>
            </a:lvl1pPr>
          </a:lstStyle>
          <a:p>
            <a:r>
              <a:rPr kumimoji="0" lang="en-US" smtClean="0"/>
              <a:t>Click to edit Master title style</a:t>
            </a:r>
            <a:endParaRPr kumimoji="0" lang="en-US"/>
          </a:p>
        </p:txBody>
      </p:sp>
      <p:sp>
        <p:nvSpPr>
          <p:cNvPr id="4" name="Text Placeholder 3"/>
          <p:cNvSpPr>
            <a:spLocks noGrp="1"/>
          </p:cNvSpPr>
          <p:nvPr>
            <p:ph type="body" sz="half" idx="2"/>
          </p:nvPr>
        </p:nvSpPr>
        <p:spPr>
          <a:xfrm>
            <a:off x="1280160" y="5445825"/>
            <a:ext cx="10241280" cy="685800"/>
          </a:xfrm>
        </p:spPr>
        <p:txBody>
          <a:bodyPr/>
          <a:lstStyle>
            <a:lvl1pPr marL="0" indent="0">
              <a:buFontTx/>
              <a:buNone/>
              <a:defRPr sz="16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r>
              <a:rPr lang="en-US" smtClean="0"/>
              <a:t>6/6/2014</a:t>
            </a:r>
            <a:endParaRPr lang="en-US"/>
          </a:p>
        </p:txBody>
      </p:sp>
      <p:sp>
        <p:nvSpPr>
          <p:cNvPr id="6" name="Footer Placeholder 5"/>
          <p:cNvSpPr>
            <a:spLocks noGrp="1"/>
          </p:cNvSpPr>
          <p:nvPr>
            <p:ph type="ftr" sz="quarter" idx="11"/>
          </p:nvPr>
        </p:nvSpPr>
        <p:spPr>
          <a:xfrm>
            <a:off x="1280160" y="6172200"/>
            <a:ext cx="5440680" cy="457200"/>
          </a:xfrm>
        </p:spPr>
        <p:txBody>
          <a:bodyPr/>
          <a:lstStyle/>
          <a:p>
            <a:r>
              <a:rPr lang="en-US" smtClean="0"/>
              <a:t>www.dishiswish.com</a:t>
            </a:r>
            <a:endParaRPr lang="en-US"/>
          </a:p>
        </p:txBody>
      </p:sp>
      <p:sp>
        <p:nvSpPr>
          <p:cNvPr id="7" name="Slide Number Placeholder 6"/>
          <p:cNvSpPr>
            <a:spLocks noGrp="1"/>
          </p:cNvSpPr>
          <p:nvPr>
            <p:ph type="sldNum" sz="quarter" idx="12"/>
          </p:nvPr>
        </p:nvSpPr>
        <p:spPr>
          <a:xfrm>
            <a:off x="204826" y="6208776"/>
            <a:ext cx="640080" cy="457200"/>
          </a:xfrm>
        </p:spPr>
        <p:txBody>
          <a:bodyPr/>
          <a:lstStyle/>
          <a:p>
            <a:fld id="{E7A25C7D-BDC0-4105-8852-49674A577158}" type="slidenum">
              <a:rPr lang="en-US" smtClean="0"/>
              <a:pPr/>
              <a:t>‹#›</a:t>
            </a:fld>
            <a:endParaRPr lang="en-US"/>
          </a:p>
        </p:txBody>
      </p:sp>
      <p:sp>
        <p:nvSpPr>
          <p:cNvPr id="11" name="Rectangle 10"/>
          <p:cNvSpPr/>
          <p:nvPr/>
        </p:nvSpPr>
        <p:spPr>
          <a:xfrm flipV="1">
            <a:off x="95630" y="4683555"/>
            <a:ext cx="12609576" cy="9144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Rectangle 11"/>
          <p:cNvSpPr/>
          <p:nvPr/>
        </p:nvSpPr>
        <p:spPr>
          <a:xfrm>
            <a:off x="95912" y="4650475"/>
            <a:ext cx="12609295" cy="4571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Rectangle 12"/>
          <p:cNvSpPr/>
          <p:nvPr/>
        </p:nvSpPr>
        <p:spPr>
          <a:xfrm>
            <a:off x="95915" y="4773225"/>
            <a:ext cx="12609292" cy="4880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 name="Picture Placeholder 2"/>
          <p:cNvSpPr>
            <a:spLocks noGrp="1"/>
          </p:cNvSpPr>
          <p:nvPr>
            <p:ph type="pic" idx="1"/>
          </p:nvPr>
        </p:nvSpPr>
        <p:spPr>
          <a:xfrm>
            <a:off x="95632" y="66676"/>
            <a:ext cx="12602622" cy="4581525"/>
          </a:xfrm>
          <a:prstGeom prst="round2SameRect">
            <a:avLst>
              <a:gd name="adj1" fmla="val 7101"/>
              <a:gd name="adj2" fmla="val 0"/>
            </a:avLst>
          </a:prstGeom>
          <a:solidFill>
            <a:schemeClr val="bg2"/>
          </a:solidFill>
          <a:ln w="6350">
            <a:solidFill>
              <a:schemeClr val="tx1"/>
            </a:solidFill>
          </a:ln>
        </p:spPr>
        <p:txBody>
          <a:bodyPr/>
          <a:lstStyle>
            <a:lvl1pPr marL="0" indent="0">
              <a:buNone/>
              <a:defRPr sz="3200"/>
            </a:lvl1pPr>
          </a:lstStyle>
          <a:p>
            <a:r>
              <a:rPr kumimoji="0" lang="en-US" smtClean="0"/>
              <a:t>Click icon to add picture</a:t>
            </a:r>
            <a:endParaRPr kumimoji="0"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9" name="Rectangle 8"/>
          <p:cNvSpPr/>
          <p:nvPr/>
        </p:nvSpPr>
        <p:spPr>
          <a:xfrm>
            <a:off x="0" y="0"/>
            <a:ext cx="128016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8" name="Rounded Rectangle 7"/>
          <p:cNvSpPr/>
          <p:nvPr/>
        </p:nvSpPr>
        <p:spPr>
          <a:xfrm>
            <a:off x="89611" y="69755"/>
            <a:ext cx="12618721" cy="6693408"/>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2" name="Title Placeholder 21"/>
          <p:cNvSpPr>
            <a:spLocks noGrp="1"/>
          </p:cNvSpPr>
          <p:nvPr>
            <p:ph type="title"/>
          </p:nvPr>
        </p:nvSpPr>
        <p:spPr>
          <a:xfrm>
            <a:off x="1280160" y="274638"/>
            <a:ext cx="10881360" cy="1143000"/>
          </a:xfrm>
          <a:prstGeom prst="rect">
            <a:avLst/>
          </a:prstGeom>
        </p:spPr>
        <p:txBody>
          <a:bodyPr bIns="91440" anchor="b" anchorCtr="0">
            <a:normAutofit/>
          </a:bodyPr>
          <a:lstStyle/>
          <a:p>
            <a:r>
              <a:rPr kumimoji="0" lang="en-US" smtClean="0"/>
              <a:t>Click to edit Master title style</a:t>
            </a:r>
            <a:endParaRPr kumimoji="0" lang="en-US"/>
          </a:p>
        </p:txBody>
      </p:sp>
      <p:sp>
        <p:nvSpPr>
          <p:cNvPr id="13" name="Text Placeholder 12"/>
          <p:cNvSpPr>
            <a:spLocks noGrp="1"/>
          </p:cNvSpPr>
          <p:nvPr>
            <p:ph type="body" idx="1"/>
          </p:nvPr>
        </p:nvSpPr>
        <p:spPr>
          <a:xfrm>
            <a:off x="1280160" y="1447800"/>
            <a:ext cx="10881360" cy="4572000"/>
          </a:xfrm>
          <a:prstGeom prst="rect">
            <a:avLst/>
          </a:prstGeom>
        </p:spPr>
        <p:txBody>
          <a:bodyPr>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4" name="Date Placeholder 13"/>
          <p:cNvSpPr>
            <a:spLocks noGrp="1"/>
          </p:cNvSpPr>
          <p:nvPr>
            <p:ph type="dt" sz="half" idx="2"/>
          </p:nvPr>
        </p:nvSpPr>
        <p:spPr>
          <a:xfrm>
            <a:off x="8641080" y="6191250"/>
            <a:ext cx="3467100" cy="476250"/>
          </a:xfrm>
          <a:prstGeom prst="rect">
            <a:avLst/>
          </a:prstGeom>
        </p:spPr>
        <p:txBody>
          <a:bodyPr anchor="ctr" anchorCtr="0"/>
          <a:lstStyle>
            <a:lvl1pPr algn="r" eaLnBrk="1" latinLnBrk="0" hangingPunct="1">
              <a:defRPr kumimoji="0" sz="1400">
                <a:solidFill>
                  <a:schemeClr val="tx2"/>
                </a:solidFill>
              </a:defRPr>
            </a:lvl1pPr>
          </a:lstStyle>
          <a:p>
            <a:r>
              <a:rPr lang="en-US" smtClean="0"/>
              <a:t>6/6/2014</a:t>
            </a:r>
            <a:endParaRPr lang="en-US"/>
          </a:p>
        </p:txBody>
      </p:sp>
      <p:sp>
        <p:nvSpPr>
          <p:cNvPr id="3" name="Footer Placeholder 2"/>
          <p:cNvSpPr>
            <a:spLocks noGrp="1"/>
          </p:cNvSpPr>
          <p:nvPr>
            <p:ph type="ftr" sz="quarter" idx="3"/>
          </p:nvPr>
        </p:nvSpPr>
        <p:spPr>
          <a:xfrm>
            <a:off x="1280160" y="6172200"/>
            <a:ext cx="5547360" cy="457200"/>
          </a:xfrm>
          <a:prstGeom prst="rect">
            <a:avLst/>
          </a:prstGeom>
        </p:spPr>
        <p:txBody>
          <a:bodyPr anchor="ctr" anchorCtr="0"/>
          <a:lstStyle>
            <a:lvl1pPr eaLnBrk="1" latinLnBrk="0" hangingPunct="1">
              <a:defRPr kumimoji="0" sz="1400">
                <a:solidFill>
                  <a:schemeClr val="tx2"/>
                </a:solidFill>
              </a:defRPr>
            </a:lvl1pPr>
          </a:lstStyle>
          <a:p>
            <a:r>
              <a:rPr lang="en-US" smtClean="0"/>
              <a:t>www.dishiswish.com</a:t>
            </a:r>
            <a:endParaRPr lang="en-US"/>
          </a:p>
        </p:txBody>
      </p:sp>
      <p:sp>
        <p:nvSpPr>
          <p:cNvPr id="23" name="Slide Number Placeholder 22"/>
          <p:cNvSpPr>
            <a:spLocks noGrp="1"/>
          </p:cNvSpPr>
          <p:nvPr>
            <p:ph type="sldNum" sz="quarter" idx="4"/>
          </p:nvPr>
        </p:nvSpPr>
        <p:spPr>
          <a:xfrm>
            <a:off x="204826" y="6210300"/>
            <a:ext cx="640080" cy="457200"/>
          </a:xfrm>
          <a:prstGeom prst="ellipse">
            <a:avLst/>
          </a:prstGeom>
          <a:solidFill>
            <a:schemeClr val="accent1"/>
          </a:solidFill>
        </p:spPr>
        <p:txBody>
          <a:bodyPr wrap="none" lIns="0" tIns="0" rIns="0" bIns="0" anchor="ctr" anchorCtr="1">
            <a:noAutofit/>
          </a:bodyPr>
          <a:lstStyle>
            <a:lvl1pPr algn="ctr" eaLnBrk="1" latinLnBrk="0" hangingPunct="1">
              <a:defRPr kumimoji="0" sz="1400">
                <a:solidFill>
                  <a:srgbClr val="FFFFFF"/>
                </a:solidFill>
                <a:latin typeface="+mj-lt"/>
                <a:ea typeface="+mj-ea"/>
                <a:cs typeface="+mj-cs"/>
              </a:defRPr>
            </a:lvl1pPr>
          </a:lstStyle>
          <a:p>
            <a:fld id="{E7A25C7D-BDC0-4105-8852-49674A577158}"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dt="0"/>
  <p:txStyles>
    <p:titleStyle>
      <a:lvl1pPr algn="l" rtl="0" eaLnBrk="1" latinLnBrk="0" hangingPunct="1">
        <a:spcBef>
          <a:spcPct val="0"/>
        </a:spcBef>
        <a:buNone/>
        <a:defRPr kumimoji="0" sz="4000" kern="1200">
          <a:solidFill>
            <a:schemeClr val="tx2"/>
          </a:solidFill>
          <a:latin typeface="+mj-lt"/>
          <a:ea typeface="+mj-ea"/>
          <a:cs typeface="+mj-cs"/>
        </a:defRPr>
      </a:lvl1pPr>
    </p:titleStyle>
    <p:bodyStyle>
      <a:lvl1pPr marL="274320" indent="-274320" algn="l" rtl="0" eaLnBrk="1" latinLnBrk="0" hangingPunct="1">
        <a:spcBef>
          <a:spcPts val="580"/>
        </a:spcBef>
        <a:buClr>
          <a:schemeClr val="accent1"/>
        </a:buClr>
        <a:buSzPct val="85000"/>
        <a:buFont typeface="Wingdings 2"/>
        <a:buChar char=""/>
        <a:defRPr kumimoji="0" sz="2600" kern="1200">
          <a:solidFill>
            <a:schemeClr val="tx1"/>
          </a:solidFill>
          <a:latin typeface="+mn-lt"/>
          <a:ea typeface="+mn-ea"/>
          <a:cs typeface="+mn-cs"/>
        </a:defRPr>
      </a:lvl1pPr>
      <a:lvl2pPr marL="548640" indent="-228600" algn="l" rtl="0" eaLnBrk="1" latinLnBrk="0" hangingPunct="1">
        <a:spcBef>
          <a:spcPts val="370"/>
        </a:spcBef>
        <a:buClr>
          <a:schemeClr val="accent2"/>
        </a:buClr>
        <a:buSzPct val="85000"/>
        <a:buFont typeface="Wingdings 2"/>
        <a:buChar char=""/>
        <a:defRPr kumimoji="0" sz="2400" kern="1200">
          <a:solidFill>
            <a:schemeClr val="tx1"/>
          </a:solidFill>
          <a:latin typeface="+mn-lt"/>
          <a:ea typeface="+mn-ea"/>
          <a:cs typeface="+mn-cs"/>
        </a:defRPr>
      </a:lvl2pPr>
      <a:lvl3pPr marL="822960" indent="-228600" algn="l" rtl="0" eaLnBrk="1" latinLnBrk="0" hangingPunct="1">
        <a:spcBef>
          <a:spcPts val="370"/>
        </a:spcBef>
        <a:buClr>
          <a:schemeClr val="accent1">
            <a:tint val="60000"/>
          </a:schemeClr>
        </a:buClr>
        <a:buSzPct val="8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ts val="370"/>
        </a:spcBef>
        <a:buClr>
          <a:schemeClr val="accent3"/>
        </a:buClr>
        <a:buSzPct val="80000"/>
        <a:buFont typeface="Wingdings 2"/>
        <a:buChar char=""/>
        <a:defRPr kumimoji="0" sz="2000" kern="1200">
          <a:solidFill>
            <a:schemeClr val="tx1"/>
          </a:solidFill>
          <a:latin typeface="+mn-lt"/>
          <a:ea typeface="+mn-ea"/>
          <a:cs typeface="+mn-cs"/>
        </a:defRPr>
      </a:lvl4pPr>
      <a:lvl5pPr marL="1371600" indent="-228600" algn="l" rtl="0" eaLnBrk="1" latinLnBrk="0" hangingPunct="1">
        <a:spcBef>
          <a:spcPts val="370"/>
        </a:spcBef>
        <a:buClr>
          <a:schemeClr val="accent3"/>
        </a:buClr>
        <a:buFontTx/>
        <a:buChar char="o"/>
        <a:defRPr kumimoji="0"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hyperlink" Target="http://www.dishiswish.com/" TargetMode="External"/></Relationships>
</file>

<file path=ppt/slides/_rels/slide10.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 Target="slide2.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slide" Target="slide12.xml"/><Relationship Id="rId13" Type="http://schemas.openxmlformats.org/officeDocument/2006/relationships/slide" Target="slide33.xml"/><Relationship Id="rId3" Type="http://schemas.openxmlformats.org/officeDocument/2006/relationships/slide" Target="slide4.xml"/><Relationship Id="rId7" Type="http://schemas.openxmlformats.org/officeDocument/2006/relationships/slide" Target="slide11.xml"/><Relationship Id="rId12" Type="http://schemas.openxmlformats.org/officeDocument/2006/relationships/slide" Target="slide29.xml"/><Relationship Id="rId2" Type="http://schemas.openxmlformats.org/officeDocument/2006/relationships/slide" Target="slide3.xml"/><Relationship Id="rId1" Type="http://schemas.openxmlformats.org/officeDocument/2006/relationships/slideLayout" Target="../slideLayouts/slideLayout7.xml"/><Relationship Id="rId6" Type="http://schemas.openxmlformats.org/officeDocument/2006/relationships/slide" Target="slide10.xml"/><Relationship Id="rId11" Type="http://schemas.openxmlformats.org/officeDocument/2006/relationships/slide" Target="slide19.xml"/><Relationship Id="rId5" Type="http://schemas.openxmlformats.org/officeDocument/2006/relationships/slide" Target="slide9.xml"/><Relationship Id="rId10" Type="http://schemas.openxmlformats.org/officeDocument/2006/relationships/slide" Target="slide17.xml"/><Relationship Id="rId4" Type="http://schemas.openxmlformats.org/officeDocument/2006/relationships/slide" Target="slide8.xml"/><Relationship Id="rId9" Type="http://schemas.openxmlformats.org/officeDocument/2006/relationships/slide" Target="slide13.xml"/><Relationship Id="rId14" Type="http://schemas.openxmlformats.org/officeDocument/2006/relationships/slide" Target="slide40.xml"/></Relationships>
</file>

<file path=ppt/slides/_rels/slide2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8.emf"/><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9.emf"/><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0.emf"/><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1.emf"/><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2.emf"/><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slide" Target="slide2.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slide" Target="slide2.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5.emf"/><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6.emf"/><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slide" Target="slide2.xml"/><Relationship Id="rId5" Type="http://schemas.openxmlformats.org/officeDocument/2006/relationships/image" Target="../media/image20.png"/><Relationship Id="rId4" Type="http://schemas.openxmlformats.org/officeDocument/2006/relationships/image" Target="../media/image19.png"/></Relationships>
</file>

<file path=ppt/slides/_rels/slide3.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 Id="rId5" Type="http://schemas.openxmlformats.org/officeDocument/2006/relationships/slide" Target="slide2.xml"/><Relationship Id="rId4" Type="http://schemas.openxmlformats.org/officeDocument/2006/relationships/image" Target="../media/image23.png"/></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slide" Target="slide2.xml"/><Relationship Id="rId2"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32.xml.rels><?xml version="1.0" encoding="UTF-8" standalone="yes"?>
<Relationships xmlns="http://schemas.openxmlformats.org/package/2006/relationships"><Relationship Id="rId8" Type="http://schemas.openxmlformats.org/officeDocument/2006/relationships/slide" Target="slide2.xml"/><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image" Target="../media/image29.png"/><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33.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slide" Target="slide2.xml"/><Relationship Id="rId2" Type="http://schemas.openxmlformats.org/officeDocument/2006/relationships/image" Target="../media/image35.png"/><Relationship Id="rId1" Type="http://schemas.openxmlformats.org/officeDocument/2006/relationships/slideLayout" Target="../slideLayouts/slideLayout7.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3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 Id="rId6" Type="http://schemas.openxmlformats.org/officeDocument/2006/relationships/slide" Target="slide2.xml"/><Relationship Id="rId5" Type="http://schemas.openxmlformats.org/officeDocument/2006/relationships/image" Target="../media/image43.png"/><Relationship Id="rId4" Type="http://schemas.openxmlformats.org/officeDocument/2006/relationships/image" Target="../media/image42.png"/></Relationships>
</file>

<file path=ppt/slides/_rels/slide3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 Id="rId6" Type="http://schemas.openxmlformats.org/officeDocument/2006/relationships/slide" Target="slide2.xml"/><Relationship Id="rId5" Type="http://schemas.openxmlformats.org/officeDocument/2006/relationships/image" Target="../media/image47.png"/><Relationship Id="rId4" Type="http://schemas.openxmlformats.org/officeDocument/2006/relationships/image" Target="../media/image46.png"/></Relationships>
</file>

<file path=ppt/slides/_rels/slide3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 Id="rId5" Type="http://schemas.openxmlformats.org/officeDocument/2006/relationships/slide" Target="slide2.xml"/><Relationship Id="rId4" Type="http://schemas.openxmlformats.org/officeDocument/2006/relationships/image" Target="../media/image52.png"/></Relationships>
</file>

<file path=ppt/slides/_rels/slide4.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slide" Target="slide2.xml"/><Relationship Id="rId5" Type="http://schemas.openxmlformats.org/officeDocument/2006/relationships/slide" Target="slide7.xml"/><Relationship Id="rId4" Type="http://schemas.openxmlformats.org/officeDocument/2006/relationships/slide" Target="slide6.xml"/></Relationships>
</file>

<file path=ppt/slides/_rels/slide40.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7.xml"/><Relationship Id="rId4" Type="http://schemas.openxmlformats.org/officeDocument/2006/relationships/slide" Target="slide2.xml"/></Relationships>
</file>

<file path=ppt/slides/_rels/slide4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7.xml"/><Relationship Id="rId5" Type="http://schemas.openxmlformats.org/officeDocument/2006/relationships/slide" Target="slide2.xml"/><Relationship Id="rId4" Type="http://schemas.openxmlformats.org/officeDocument/2006/relationships/image" Target="../media/image58.png"/></Relationships>
</file>

<file path=ppt/slides/_rels/slide44.xml.rels><?xml version="1.0" encoding="UTF-8" standalone="yes"?>
<Relationships xmlns="http://schemas.openxmlformats.org/package/2006/relationships"><Relationship Id="rId8" Type="http://schemas.openxmlformats.org/officeDocument/2006/relationships/hyperlink" Target="http://www.jquery.com/" TargetMode="External"/><Relationship Id="rId3" Type="http://schemas.openxmlformats.org/officeDocument/2006/relationships/slide" Target="slide2.xml"/><Relationship Id="rId7" Type="http://schemas.openxmlformats.org/officeDocument/2006/relationships/hyperlink" Target="http://www.bootstrap.com/" TargetMode="External"/><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hyperlink" Target="http://www.stackoverflow.com/" TargetMode="External"/><Relationship Id="rId5" Type="http://schemas.openxmlformats.org/officeDocument/2006/relationships/hyperlink" Target="http://www.w3schools.com/" TargetMode="External"/><Relationship Id="rId4" Type="http://schemas.openxmlformats.org/officeDocument/2006/relationships/hyperlink" Target="http://www.php.net/" TargetMode="External"/><Relationship Id="rId9" Type="http://schemas.openxmlformats.org/officeDocument/2006/relationships/hyperlink" Target="http://www.developers.facebook.com/" TargetMode="External"/></Relationships>
</file>

<file path=ppt/slides/_rels/slide45.xml.rels><?xml version="1.0" encoding="UTF-8" standalone="yes"?>
<Relationships xmlns="http://schemas.openxmlformats.org/package/2006/relationships"><Relationship Id="rId3" Type="http://schemas.openxmlformats.org/officeDocument/2006/relationships/hyperlink" Target="http://www.dishiswish.com/" TargetMode="External"/><Relationship Id="rId2" Type="http://schemas.openxmlformats.org/officeDocument/2006/relationships/slide" Target="slide2.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hyperlink" Target="http://www.dishiswish.com/" TargetMode="Externa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hyperlink" Target="http://www.radhasaitutorials.com/" TargetMode="Externa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hyperlink" Target="http://www.basutok.com/" TargetMode="Externa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ChangeArrowheads="1"/>
          </p:cNvSpPr>
          <p:nvPr/>
        </p:nvSpPr>
        <p:spPr bwMode="auto">
          <a:xfrm>
            <a:off x="6" y="0"/>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49153" name="Picture 2" descr="UniversityOfMumbai-logo-wiki.png"/>
          <p:cNvPicPr>
            <a:picLocks noChangeAspect="1" noChangeArrowheads="1"/>
          </p:cNvPicPr>
          <p:nvPr/>
        </p:nvPicPr>
        <p:blipFill>
          <a:blip r:embed="rId3"/>
          <a:srcRect/>
          <a:stretch>
            <a:fillRect/>
          </a:stretch>
        </p:blipFill>
        <p:spPr bwMode="auto">
          <a:xfrm>
            <a:off x="5227321" y="5"/>
            <a:ext cx="2266951" cy="1657351"/>
          </a:xfrm>
          <a:prstGeom prst="rect">
            <a:avLst/>
          </a:prstGeom>
          <a:noFill/>
        </p:spPr>
      </p:pic>
      <p:sp>
        <p:nvSpPr>
          <p:cNvPr id="49155" name="Rectangle 3"/>
          <p:cNvSpPr>
            <a:spLocks noChangeArrowheads="1"/>
          </p:cNvSpPr>
          <p:nvPr/>
        </p:nvSpPr>
        <p:spPr bwMode="auto">
          <a:xfrm>
            <a:off x="0" y="1676400"/>
            <a:ext cx="12801600" cy="486287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800" b="1" i="0" u="none" strike="noStrike" cap="none" normalizeH="0" baseline="0" dirty="0" smtClean="0">
                <a:ln>
                  <a:noFill/>
                </a:ln>
                <a:solidFill>
                  <a:srgbClr val="0F243E"/>
                </a:solidFill>
                <a:effectLst>
                  <a:outerShdw blurRad="38100" dist="38100" dir="2700000" algn="tl">
                    <a:srgbClr val="C0C0C0"/>
                  </a:outerShdw>
                </a:effectLst>
                <a:latin typeface="Times New Roman" pitchFamily="18" charset="0"/>
                <a:ea typeface="Calibri" pitchFamily="34" charset="0"/>
                <a:cs typeface="Times New Roman" pitchFamily="18" charset="0"/>
              </a:rPr>
              <a:t>UNIVERSITY OF MUMBAI</a:t>
            </a:r>
            <a:endParaRPr kumimoji="0" lang="en-US" sz="2800" b="1" i="0" u="none" strike="noStrike" cap="none" normalizeH="0" baseline="0" dirty="0" smtClean="0">
              <a:ln>
                <a:noFill/>
              </a:ln>
              <a:solidFill>
                <a:schemeClr val="tx1"/>
              </a:solidFill>
              <a:effectLst/>
              <a:latin typeface="Arial" pitchFamily="34" charset="0"/>
              <a:cs typeface="Arial"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lang="en-US" sz="2000" b="1" smtClean="0">
                <a:solidFill>
                  <a:srgbClr val="0F243E"/>
                </a:solidFill>
                <a:effectLst>
                  <a:outerShdw blurRad="38100" dist="38100" dir="2700000" algn="tl">
                    <a:srgbClr val="C0C0C0"/>
                  </a:outerShdw>
                </a:effectLst>
                <a:latin typeface="Times New Roman" pitchFamily="18" charset="0"/>
                <a:cs typeface="Times New Roman" pitchFamily="18" charset="0"/>
              </a:rPr>
              <a:t>IBSAR </a:t>
            </a:r>
            <a:r>
              <a:rPr lang="en-US" sz="2000" b="1" smtClean="0">
                <a:solidFill>
                  <a:srgbClr val="0F243E"/>
                </a:solidFill>
                <a:effectLst>
                  <a:outerShdw blurRad="38100" dist="38100" dir="2700000" algn="tl">
                    <a:srgbClr val="C0C0C0"/>
                  </a:outerShdw>
                </a:effectLst>
                <a:latin typeface="Times New Roman" pitchFamily="18" charset="0"/>
                <a:cs typeface="Times New Roman" pitchFamily="18" charset="0"/>
              </a:rPr>
              <a:t>College </a:t>
            </a:r>
            <a:r>
              <a:rPr lang="en-US" sz="2000" b="1" dirty="0" smtClean="0">
                <a:solidFill>
                  <a:srgbClr val="0F243E"/>
                </a:solidFill>
                <a:effectLst>
                  <a:outerShdw blurRad="38100" dist="38100" dir="2700000" algn="tl">
                    <a:srgbClr val="C0C0C0"/>
                  </a:outerShdw>
                </a:effectLst>
                <a:latin typeface="Times New Roman" pitchFamily="18" charset="0"/>
                <a:cs typeface="Times New Roman" pitchFamily="18" charset="0"/>
              </a:rPr>
              <a:t>of Management and Studies</a:t>
            </a:r>
            <a:endParaRPr kumimoji="0" lang="en-US" sz="1050" b="1" i="0" u="none" strike="noStrike" cap="none" normalizeH="0" baseline="0" dirty="0" smtClean="0">
              <a:ln>
                <a:noFill/>
              </a:ln>
              <a:solidFill>
                <a:schemeClr val="tx1"/>
              </a:solidFill>
              <a:effectLst/>
              <a:latin typeface="Arial" pitchFamily="34" charset="0"/>
              <a:cs typeface="Arial"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smtClean="0">
                <a:ln>
                  <a:noFill/>
                </a:ln>
                <a:solidFill>
                  <a:srgbClr val="0F243E"/>
                </a:solidFill>
                <a:effectLst>
                  <a:outerShdw blurRad="38100" dist="38100" dir="2700000" algn="tl">
                    <a:srgbClr val="C0C0C0"/>
                  </a:outerShdw>
                </a:effectLst>
                <a:latin typeface="Times New Roman" pitchFamily="18" charset="0"/>
                <a:ea typeface="Calibri" pitchFamily="34" charset="0"/>
                <a:cs typeface="Times New Roman" pitchFamily="18" charset="0"/>
              </a:rPr>
              <a:t>(Affiliated to University Of Mumbai)</a:t>
            </a:r>
            <a:endParaRPr kumimoji="0" lang="en-US" sz="8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smtClean="0">
                <a:ln>
                  <a:noFill/>
                </a:ln>
                <a:solidFill>
                  <a:srgbClr val="0F243E"/>
                </a:solidFill>
                <a:effectLst>
                  <a:outerShdw blurRad="38100" dist="38100" dir="2700000" algn="tl">
                    <a:srgbClr val="C0C0C0"/>
                  </a:outerShdw>
                </a:effectLst>
                <a:latin typeface="Times New Roman" pitchFamily="18" charset="0"/>
                <a:ea typeface="Calibri" pitchFamily="34" charset="0"/>
                <a:cs typeface="Times New Roman" pitchFamily="18" charset="0"/>
              </a:rPr>
              <a:t>2013 </a:t>
            </a:r>
            <a:r>
              <a:rPr kumimoji="0" lang="en-US" sz="1400" b="0" i="0" u="none" strike="noStrike" cap="none" normalizeH="0" baseline="0" dirty="0" smtClean="0">
                <a:ln>
                  <a:noFill/>
                </a:ln>
                <a:solidFill>
                  <a:srgbClr val="0F243E"/>
                </a:solidFill>
                <a:effectLst>
                  <a:outerShdw blurRad="38100" dist="38100" dir="2700000" algn="tl">
                    <a:srgbClr val="C0C0C0"/>
                  </a:outerShdw>
                </a:effectLst>
                <a:latin typeface="Calibri"/>
                <a:ea typeface="Calibri" pitchFamily="34" charset="0"/>
                <a:cs typeface="Times New Roman" pitchFamily="18" charset="0"/>
              </a:rPr>
              <a:t>–</a:t>
            </a:r>
            <a:r>
              <a:rPr kumimoji="0" lang="en-US" sz="1400" b="0" i="0" u="none" strike="noStrike" cap="none" normalizeH="0" baseline="0" dirty="0" smtClean="0">
                <a:ln>
                  <a:noFill/>
                </a:ln>
                <a:solidFill>
                  <a:srgbClr val="0F243E"/>
                </a:solidFill>
                <a:effectLst>
                  <a:outerShdw blurRad="38100" dist="38100" dir="2700000" algn="tl">
                    <a:srgbClr val="C0C0C0"/>
                  </a:outerShdw>
                </a:effectLst>
                <a:latin typeface="Times New Roman" pitchFamily="18" charset="0"/>
                <a:ea typeface="Calibri" pitchFamily="34" charset="0"/>
                <a:cs typeface="Times New Roman" pitchFamily="18" charset="0"/>
              </a:rPr>
              <a:t> 2014</a:t>
            </a:r>
            <a:endParaRPr kumimoji="0" lang="en-US" sz="8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smtClean="0">
                <a:ln>
                  <a:noFill/>
                </a:ln>
                <a:solidFill>
                  <a:srgbClr val="E36C0A"/>
                </a:solidFill>
                <a:effectLst>
                  <a:outerShdw blurRad="38100" dist="38100" dir="2700000" algn="tl">
                    <a:srgbClr val="C0C0C0"/>
                  </a:outerShdw>
                </a:effectLst>
                <a:latin typeface="Times New Roman" pitchFamily="18" charset="0"/>
                <a:ea typeface="Calibri" pitchFamily="34" charset="0"/>
                <a:cs typeface="Times New Roman" pitchFamily="18" charset="0"/>
              </a:rPr>
              <a:t>Project Report On</a:t>
            </a:r>
            <a:endParaRPr kumimoji="0" lang="en-US" sz="8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lang="en-US" sz="2800" b="1" dirty="0" smtClean="0">
                <a:solidFill>
                  <a:schemeClr val="accent6">
                    <a:lumMod val="75000"/>
                  </a:schemeClr>
                </a:solidFill>
                <a:effectLst>
                  <a:outerShdw blurRad="38100" dist="38100" dir="2700000" algn="tl">
                    <a:srgbClr val="C0C0C0"/>
                  </a:outerShdw>
                </a:effectLst>
                <a:latin typeface="Times New Roman" pitchFamily="18" charset="0"/>
                <a:cs typeface="Times New Roman" pitchFamily="18" charset="0"/>
                <a:hlinkClick r:id="rId4"/>
              </a:rPr>
              <a:t>DISH IS WISH</a:t>
            </a:r>
            <a:endParaRPr lang="en-US" sz="2800" b="1" dirty="0" smtClean="0">
              <a:solidFill>
                <a:schemeClr val="accent6">
                  <a:lumMod val="75000"/>
                </a:schemeClr>
              </a:solidFill>
              <a:effectLst>
                <a:outerShdw blurRad="38100" dist="38100" dir="2700000" algn="tl">
                  <a:srgbClr val="C0C0C0"/>
                </a:outerShdw>
              </a:effectLst>
              <a:latin typeface="Times New Roman" pitchFamily="18" charset="0"/>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lang="en-US" sz="2000" dirty="0" smtClean="0">
                <a:solidFill>
                  <a:srgbClr val="E36C0A"/>
                </a:solidFill>
                <a:effectLst>
                  <a:outerShdw blurRad="38100" dist="38100" dir="2700000" algn="tl">
                    <a:srgbClr val="C0C0C0"/>
                  </a:outerShdw>
                </a:effectLst>
                <a:latin typeface="Times New Roman" pitchFamily="18" charset="0"/>
                <a:cs typeface="Times New Roman" pitchFamily="18" charset="0"/>
              </a:rPr>
              <a:t>(Online Restaurant and Recipe Search)</a:t>
            </a:r>
          </a:p>
          <a:p>
            <a:pPr marL="0" marR="0" lvl="0" indent="0" algn="ctr" defTabSz="914400" rtl="0" eaLnBrk="0" fontAlgn="base" latinLnBrk="0" hangingPunct="0">
              <a:lnSpc>
                <a:spcPct val="100000"/>
              </a:lnSpc>
              <a:spcBef>
                <a:spcPct val="0"/>
              </a:spcBef>
              <a:spcAft>
                <a:spcPct val="0"/>
              </a:spcAft>
              <a:buClrTx/>
              <a:buSzTx/>
              <a:buFontTx/>
              <a:buNone/>
              <a:tabLst/>
            </a:pPr>
            <a:endParaRPr kumimoji="0" lang="en-US" sz="8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rgbClr val="0F243E"/>
                </a:solidFill>
                <a:effectLst>
                  <a:outerShdw blurRad="38100" dist="38100" dir="2700000" algn="tl">
                    <a:srgbClr val="C0C0C0"/>
                  </a:outerShdw>
                </a:effectLst>
                <a:latin typeface="Times New Roman" pitchFamily="18" charset="0"/>
                <a:ea typeface="Calibri" pitchFamily="34" charset="0"/>
                <a:cs typeface="Times New Roman" pitchFamily="18" charset="0"/>
              </a:rPr>
              <a:t>Project work submitted in partial fulfillment of the requirements for the award of the degree of </a:t>
            </a:r>
            <a:endParaRPr kumimoji="0" lang="en-US" sz="8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rgbClr val="0F243E"/>
                </a:solidFill>
                <a:effectLst>
                  <a:outerShdw blurRad="38100" dist="38100" dir="2700000" algn="tl">
                    <a:srgbClr val="C0C0C0"/>
                  </a:outerShdw>
                </a:effectLst>
                <a:latin typeface="Times New Roman" pitchFamily="18" charset="0"/>
                <a:ea typeface="Calibri" pitchFamily="34" charset="0"/>
                <a:cs typeface="Times New Roman" pitchFamily="18" charset="0"/>
              </a:rPr>
              <a:t>MCA (Master</a:t>
            </a:r>
            <a:r>
              <a:rPr kumimoji="0" lang="en-US" sz="1800" b="0" i="0" u="none" strike="noStrike" cap="none" normalizeH="0" dirty="0" smtClean="0">
                <a:ln>
                  <a:noFill/>
                </a:ln>
                <a:solidFill>
                  <a:srgbClr val="0F243E"/>
                </a:solidFill>
                <a:effectLst>
                  <a:outerShdw blurRad="38100" dist="38100" dir="2700000" algn="tl">
                    <a:srgbClr val="C0C0C0"/>
                  </a:outerShdw>
                </a:effectLst>
                <a:latin typeface="Times New Roman" pitchFamily="18" charset="0"/>
                <a:ea typeface="Calibri" pitchFamily="34" charset="0"/>
                <a:cs typeface="Times New Roman" pitchFamily="18" charset="0"/>
              </a:rPr>
              <a:t> of Computer Application</a:t>
            </a:r>
            <a:r>
              <a:rPr kumimoji="0" lang="en-US" sz="1800" b="0" i="0" u="none" strike="noStrike" cap="none" normalizeH="0" baseline="0" dirty="0" smtClean="0">
                <a:ln>
                  <a:noFill/>
                </a:ln>
                <a:solidFill>
                  <a:srgbClr val="0F243E"/>
                </a:solidFill>
                <a:effectLst>
                  <a:outerShdw blurRad="38100" dist="38100" dir="2700000" algn="tl">
                    <a:srgbClr val="C0C0C0"/>
                  </a:outerShdw>
                </a:effectLst>
                <a:latin typeface="Times New Roman" pitchFamily="18" charset="0"/>
                <a:ea typeface="Calibri" pitchFamily="34" charset="0"/>
                <a:cs typeface="Times New Roman" pitchFamily="18" charset="0"/>
              </a:rPr>
              <a:t>)</a:t>
            </a:r>
          </a:p>
          <a:p>
            <a:pPr marL="0" marR="0" lvl="0" indent="0" algn="ctr"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rgbClr val="0F243E"/>
              </a:solidFill>
              <a:effectLst>
                <a:outerShdw blurRad="38100" dist="38100" dir="2700000" algn="tl">
                  <a:srgbClr val="C0C0C0"/>
                </a:outerShdw>
              </a:effectLst>
              <a:latin typeface="Times New Roman" pitchFamily="18" charset="0"/>
              <a:ea typeface="Calibri" pitchFamily="34" charset="0"/>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endParaRPr lang="en-US" sz="800" dirty="0" smtClean="0">
              <a:latin typeface="Arial" pitchFamily="34" charset="0"/>
              <a:ea typeface="Calibri" pitchFamily="34" charset="0"/>
              <a:cs typeface="Arial"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rgbClr val="0F243E"/>
                </a:solidFill>
                <a:effectLst>
                  <a:outerShdw blurRad="38100" dist="38100" dir="2700000" algn="tl">
                    <a:srgbClr val="C0C0C0"/>
                  </a:outerShdw>
                </a:effectLst>
                <a:latin typeface="Times New Roman" pitchFamily="18" charset="0"/>
                <a:ea typeface="Calibri" pitchFamily="34" charset="0"/>
                <a:cs typeface="Times New Roman" pitchFamily="18" charset="0"/>
              </a:rPr>
              <a:t>SUBMITTED BY:    JAGRUTI D. PATIL,</a:t>
            </a:r>
          </a:p>
          <a:p>
            <a:pPr marL="0" marR="0" lvl="0" indent="0" algn="ctr" defTabSz="914400" rtl="0" eaLnBrk="0" fontAlgn="base" latinLnBrk="0" hangingPunct="0">
              <a:lnSpc>
                <a:spcPct val="100000"/>
              </a:lnSpc>
              <a:spcBef>
                <a:spcPct val="0"/>
              </a:spcBef>
              <a:spcAft>
                <a:spcPct val="0"/>
              </a:spcAft>
              <a:buClrTx/>
              <a:buSzTx/>
              <a:buFontTx/>
              <a:buNone/>
              <a:tabLst/>
            </a:pPr>
            <a:r>
              <a:rPr lang="en-US" sz="1600" dirty="0" smtClean="0">
                <a:solidFill>
                  <a:srgbClr val="0F243E"/>
                </a:solidFill>
                <a:effectLst>
                  <a:outerShdw blurRad="38100" dist="38100" dir="2700000" algn="tl">
                    <a:srgbClr val="C0C0C0"/>
                  </a:outerShdw>
                </a:effectLst>
                <a:latin typeface="Times New Roman" pitchFamily="18" charset="0"/>
                <a:cs typeface="Times New Roman" pitchFamily="18" charset="0"/>
              </a:rPr>
              <a:t>	             SHWETA DESAI,</a:t>
            </a: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rgbClr val="0F243E"/>
                </a:solidFill>
                <a:effectLst>
                  <a:outerShdw blurRad="38100" dist="38100" dir="2700000" algn="tl">
                    <a:srgbClr val="C0C0C0"/>
                  </a:outerShdw>
                </a:effectLst>
                <a:latin typeface="Times New Roman" pitchFamily="18" charset="0"/>
                <a:cs typeface="Times New Roman" pitchFamily="18" charset="0"/>
              </a:rPr>
              <a:t>                              </a:t>
            </a:r>
            <a:r>
              <a:rPr kumimoji="0" lang="en-US" sz="1600" b="0" i="0" u="none" strike="noStrike" cap="none" normalizeH="0" dirty="0" smtClean="0">
                <a:ln>
                  <a:noFill/>
                </a:ln>
                <a:solidFill>
                  <a:srgbClr val="0F243E"/>
                </a:solidFill>
                <a:effectLst>
                  <a:outerShdw blurRad="38100" dist="38100" dir="2700000" algn="tl">
                    <a:srgbClr val="C0C0C0"/>
                  </a:outerShdw>
                </a:effectLst>
                <a:latin typeface="Times New Roman" pitchFamily="18" charset="0"/>
                <a:cs typeface="Times New Roman" pitchFamily="18" charset="0"/>
              </a:rPr>
              <a:t>   </a:t>
            </a:r>
            <a:r>
              <a:rPr kumimoji="0" lang="en-US" sz="1600" b="0" i="0" u="none" strike="noStrike" cap="none" normalizeH="0" baseline="0" dirty="0" smtClean="0">
                <a:ln>
                  <a:noFill/>
                </a:ln>
                <a:solidFill>
                  <a:srgbClr val="0F243E"/>
                </a:solidFill>
                <a:effectLst>
                  <a:outerShdw blurRad="38100" dist="38100" dir="2700000" algn="tl">
                    <a:srgbClr val="C0C0C0"/>
                  </a:outerShdw>
                </a:effectLst>
                <a:latin typeface="Times New Roman" pitchFamily="18" charset="0"/>
                <a:cs typeface="Times New Roman" pitchFamily="18" charset="0"/>
              </a:rPr>
              <a:t>SHEETAL TIWARI.</a:t>
            </a:r>
          </a:p>
          <a:p>
            <a:pPr marL="0" marR="0" lvl="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smtClean="0">
              <a:ln>
                <a:noFill/>
              </a:ln>
              <a:solidFill>
                <a:srgbClr val="0F243E"/>
              </a:solidFill>
              <a:effectLst>
                <a:outerShdw blurRad="38100" dist="38100" dir="2700000" algn="tl">
                  <a:srgbClr val="C0C0C0"/>
                </a:outerShdw>
              </a:effectLst>
              <a:latin typeface="Times New Roman" pitchFamily="18" charset="0"/>
              <a:ea typeface="Calibri" pitchFamily="34" charset="0"/>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rgbClr val="0F243E"/>
                </a:solidFill>
                <a:effectLst>
                  <a:outerShdw blurRad="38100" dist="38100" dir="2700000" algn="tl">
                    <a:srgbClr val="C0C0C0"/>
                  </a:outerShdw>
                </a:effectLst>
                <a:latin typeface="Times New Roman" pitchFamily="18" charset="0"/>
                <a:ea typeface="Calibri" pitchFamily="34" charset="0"/>
                <a:cs typeface="Times New Roman" pitchFamily="18" charset="0"/>
              </a:rPr>
              <a:t>PROJECT GUIDE:</a:t>
            </a:r>
            <a:r>
              <a:rPr lang="en-US" sz="800" dirty="0" smtClean="0">
                <a:latin typeface="Arial" pitchFamily="34" charset="0"/>
                <a:ea typeface="Calibri" pitchFamily="34" charset="0"/>
                <a:cs typeface="Arial" pitchFamily="34" charset="0"/>
              </a:rPr>
              <a:t> </a:t>
            </a:r>
            <a:r>
              <a:rPr kumimoji="0" lang="en-US" sz="1600" b="0" i="0" u="none" strike="noStrike" cap="none" normalizeH="0" dirty="0" smtClean="0">
                <a:ln>
                  <a:noFill/>
                </a:ln>
                <a:solidFill>
                  <a:srgbClr val="0F243E"/>
                </a:solidFill>
                <a:effectLst>
                  <a:outerShdw blurRad="38100" dist="38100" dir="2700000" algn="tl">
                    <a:srgbClr val="C0C0C0"/>
                  </a:outerShdw>
                </a:effectLst>
                <a:latin typeface="Times New Roman" pitchFamily="18" charset="0"/>
                <a:ea typeface="Calibri" pitchFamily="34" charset="0"/>
                <a:cs typeface="Times New Roman" pitchFamily="18" charset="0"/>
              </a:rPr>
              <a:t> MR.MANIKANT ROY</a:t>
            </a:r>
            <a:endParaRPr lang="en-US" sz="800" dirty="0" smtClean="0">
              <a:solidFill>
                <a:srgbClr val="0F243E"/>
              </a:solidFill>
              <a:effectLst>
                <a:outerShdw blurRad="38100" dist="38100" dir="2700000" algn="tl">
                  <a:srgbClr val="C0C0C0"/>
                </a:outerShdw>
              </a:effectLst>
              <a:latin typeface="Arial" pitchFamily="34" charset="0"/>
              <a:ea typeface="Calibri" pitchFamily="34" charset="0"/>
              <a:cs typeface="Arial"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dirty="0" smtClean="0">
              <a:ln>
                <a:noFill/>
              </a:ln>
              <a:solidFill>
                <a:srgbClr val="0F243E"/>
              </a:solidFill>
              <a:effectLst>
                <a:outerShdw blurRad="38100" dist="38100" dir="2700000" algn="tl">
                  <a:srgbClr val="C0C0C0"/>
                </a:outerShdw>
              </a:effectLst>
              <a:latin typeface="Times New Roman" pitchFamily="18" charset="0"/>
              <a:ea typeface="Calibri" pitchFamily="34" charset="0"/>
              <a:cs typeface="Times New Roman" pitchFamily="18" charset="0"/>
            </a:endParaRPr>
          </a:p>
        </p:txBody>
      </p:sp>
      <p:pic>
        <p:nvPicPr>
          <p:cNvPr id="49156" name="Picture 4" descr="C:\wamp\www\dishwish\images\diw_logo_plain_1_126_70.png"/>
          <p:cNvPicPr>
            <a:picLocks noChangeAspect="1" noChangeArrowheads="1"/>
          </p:cNvPicPr>
          <p:nvPr/>
        </p:nvPicPr>
        <p:blipFill>
          <a:blip r:embed="rId5"/>
          <a:srcRect/>
          <a:stretch>
            <a:fillRect/>
          </a:stretch>
        </p:blipFill>
        <p:spPr bwMode="auto">
          <a:xfrm>
            <a:off x="3840487" y="3242101"/>
            <a:ext cx="857886" cy="339305"/>
          </a:xfrm>
          <a:prstGeom prst="rect">
            <a:avLst/>
          </a:prstGeom>
          <a:noFill/>
        </p:spPr>
      </p:pic>
      <p:sp>
        <p:nvSpPr>
          <p:cNvPr id="8" name="Footer Placeholder 7"/>
          <p:cNvSpPr>
            <a:spLocks noGrp="1"/>
          </p:cNvSpPr>
          <p:nvPr>
            <p:ph type="ftr" sz="quarter" idx="11"/>
          </p:nvPr>
        </p:nvSpPr>
        <p:spPr/>
        <p:txBody>
          <a:bodyPr/>
          <a:lstStyle/>
          <a:p>
            <a:r>
              <a:rPr lang="en-US" dirty="0" smtClean="0">
                <a:solidFill>
                  <a:schemeClr val="accent2">
                    <a:lumMod val="50000"/>
                  </a:schemeClr>
                </a:solidFill>
              </a:rPr>
              <a:t>www.dishiswish.com</a:t>
            </a:r>
            <a:endParaRPr lang="en-US" dirty="0">
              <a:solidFill>
                <a:schemeClr val="accent2">
                  <a:lumMod val="50000"/>
                </a:schemeClr>
              </a:solidFill>
            </a:endParaRPr>
          </a:p>
        </p:txBody>
      </p:sp>
      <p:sp>
        <p:nvSpPr>
          <p:cNvPr id="7" name="Slide Number Placeholder 6"/>
          <p:cNvSpPr>
            <a:spLocks noGrp="1"/>
          </p:cNvSpPr>
          <p:nvPr>
            <p:ph type="sldNum" sz="quarter" idx="12"/>
          </p:nvPr>
        </p:nvSpPr>
        <p:spPr/>
        <p:style>
          <a:lnRef idx="1">
            <a:schemeClr val="accent1"/>
          </a:lnRef>
          <a:fillRef idx="3">
            <a:schemeClr val="accent1"/>
          </a:fillRef>
          <a:effectRef idx="2">
            <a:schemeClr val="accent1"/>
          </a:effectRef>
          <a:fontRef idx="minor">
            <a:schemeClr val="lt1"/>
          </a:fontRef>
        </p:style>
        <p:txBody>
          <a:bodyPr/>
          <a:lstStyle/>
          <a:p>
            <a:fld id="{E7A25C7D-BDC0-4105-8852-49674A577158}" type="slidenum">
              <a:rPr lang="en-US" smtClean="0"/>
              <a:pPr/>
              <a:t>1</a:t>
            </a:fld>
            <a:endParaRPr lang="en-US"/>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dirty="0" smtClean="0">
                <a:solidFill>
                  <a:schemeClr val="accent2">
                    <a:lumMod val="50000"/>
                  </a:schemeClr>
                </a:solidFill>
              </a:rPr>
              <a:t>www.dishiswish.com</a:t>
            </a:r>
            <a:endParaRPr lang="en-US" dirty="0">
              <a:solidFill>
                <a:schemeClr val="accent2">
                  <a:lumMod val="50000"/>
                </a:schemeClr>
              </a:solidFill>
            </a:endParaRPr>
          </a:p>
        </p:txBody>
      </p:sp>
      <p:sp>
        <p:nvSpPr>
          <p:cNvPr id="3" name="Slide Number Placeholder 2"/>
          <p:cNvSpPr>
            <a:spLocks noGrp="1"/>
          </p:cNvSpPr>
          <p:nvPr>
            <p:ph type="sldNum" sz="quarter" idx="12"/>
          </p:nvPr>
        </p:nvSpPr>
        <p:spPr/>
        <p:style>
          <a:lnRef idx="1">
            <a:schemeClr val="accent1"/>
          </a:lnRef>
          <a:fillRef idx="3">
            <a:schemeClr val="accent1"/>
          </a:fillRef>
          <a:effectRef idx="2">
            <a:schemeClr val="accent1"/>
          </a:effectRef>
          <a:fontRef idx="minor">
            <a:schemeClr val="lt1"/>
          </a:fontRef>
        </p:style>
        <p:txBody>
          <a:bodyPr/>
          <a:lstStyle/>
          <a:p>
            <a:fld id="{E7A25C7D-BDC0-4105-8852-49674A577158}" type="slidenum">
              <a:rPr lang="en-US" smtClean="0"/>
              <a:pPr/>
              <a:t>10</a:t>
            </a:fld>
            <a:endParaRPr lang="en-US"/>
          </a:p>
        </p:txBody>
      </p:sp>
      <p:sp>
        <p:nvSpPr>
          <p:cNvPr id="4" name="Rounded Rectangle 3"/>
          <p:cNvSpPr/>
          <p:nvPr/>
        </p:nvSpPr>
        <p:spPr>
          <a:xfrm>
            <a:off x="152400" y="76200"/>
            <a:ext cx="6019800" cy="533400"/>
          </a:xfrm>
          <a:prstGeom prst="roundRect">
            <a:avLst>
              <a:gd name="adj" fmla="val 41608"/>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b="1" dirty="0" smtClean="0"/>
              <a:t>Hardware &amp; Software Specification</a:t>
            </a:r>
            <a:endParaRPr lang="en-US" sz="2800" dirty="0"/>
          </a:p>
        </p:txBody>
      </p:sp>
      <p:sp>
        <p:nvSpPr>
          <p:cNvPr id="7" name="Rectangle 6"/>
          <p:cNvSpPr/>
          <p:nvPr/>
        </p:nvSpPr>
        <p:spPr>
          <a:xfrm>
            <a:off x="228600" y="838200"/>
            <a:ext cx="12344399" cy="4524315"/>
          </a:xfrm>
          <a:prstGeom prst="rect">
            <a:avLst/>
          </a:prstGeom>
        </p:spPr>
        <p:txBody>
          <a:bodyPr wrap="square">
            <a:spAutoFit/>
          </a:bodyPr>
          <a:lstStyle/>
          <a:p>
            <a:pPr marL="514350" indent="-514350">
              <a:buClr>
                <a:schemeClr val="accent2">
                  <a:lumMod val="75000"/>
                </a:schemeClr>
              </a:buClr>
              <a:buFont typeface="Wingdings" pitchFamily="2" charset="2"/>
              <a:buChar char="Ø"/>
            </a:pPr>
            <a:endParaRPr lang="en-IN" sz="3200" dirty="0" smtClean="0">
              <a:solidFill>
                <a:schemeClr val="accent1">
                  <a:lumMod val="50000"/>
                </a:schemeClr>
              </a:solidFill>
            </a:endParaRPr>
          </a:p>
          <a:p>
            <a:pPr marL="514350" indent="-514350">
              <a:buClr>
                <a:schemeClr val="accent2">
                  <a:lumMod val="75000"/>
                </a:schemeClr>
              </a:buClr>
              <a:buFont typeface="Wingdings" pitchFamily="2" charset="2"/>
              <a:buChar char="Ø"/>
            </a:pPr>
            <a:r>
              <a:rPr lang="en-IN" sz="3200" dirty="0" smtClean="0">
                <a:solidFill>
                  <a:schemeClr val="accent1">
                    <a:lumMod val="50000"/>
                  </a:schemeClr>
                </a:solidFill>
              </a:rPr>
              <a:t>Hardware Specification</a:t>
            </a:r>
          </a:p>
          <a:p>
            <a:pPr marL="514350" indent="-514350">
              <a:buClr>
                <a:schemeClr val="accent2">
                  <a:lumMod val="75000"/>
                </a:schemeClr>
              </a:buClr>
            </a:pPr>
            <a:r>
              <a:rPr lang="en-IN" sz="3200" dirty="0" smtClean="0">
                <a:solidFill>
                  <a:schemeClr val="accent1">
                    <a:lumMod val="50000"/>
                  </a:schemeClr>
                </a:solidFill>
              </a:rPr>
              <a:t>			</a:t>
            </a:r>
            <a:r>
              <a:rPr lang="en-IN" sz="3200" dirty="0" err="1" smtClean="0">
                <a:solidFill>
                  <a:schemeClr val="accent1">
                    <a:lumMod val="50000"/>
                  </a:schemeClr>
                </a:solidFill>
              </a:rPr>
              <a:t>intel</a:t>
            </a:r>
            <a:r>
              <a:rPr lang="en-IN" sz="3200" dirty="0" smtClean="0">
                <a:solidFill>
                  <a:schemeClr val="accent1">
                    <a:lumMod val="50000"/>
                  </a:schemeClr>
                </a:solidFill>
              </a:rPr>
              <a:t> core i3 or higher version</a:t>
            </a:r>
          </a:p>
          <a:p>
            <a:pPr marL="514350" indent="-514350">
              <a:buClr>
                <a:schemeClr val="accent2">
                  <a:lumMod val="75000"/>
                </a:schemeClr>
              </a:buClr>
            </a:pPr>
            <a:r>
              <a:rPr lang="en-IN" sz="3200" dirty="0" smtClean="0">
                <a:solidFill>
                  <a:schemeClr val="accent1">
                    <a:lumMod val="50000"/>
                  </a:schemeClr>
                </a:solidFill>
              </a:rPr>
              <a:t>			2GM RAM or more</a:t>
            </a:r>
          </a:p>
          <a:p>
            <a:pPr marL="514350" indent="-514350">
              <a:buClr>
                <a:schemeClr val="accent2">
                  <a:lumMod val="75000"/>
                </a:schemeClr>
              </a:buClr>
            </a:pPr>
            <a:r>
              <a:rPr lang="en-IN" sz="3200" dirty="0" smtClean="0">
                <a:solidFill>
                  <a:schemeClr val="accent1">
                    <a:lumMod val="50000"/>
                  </a:schemeClr>
                </a:solidFill>
              </a:rPr>
              <a:t>			15.6 HD display (for better view)</a:t>
            </a:r>
          </a:p>
          <a:p>
            <a:pPr marL="514350" indent="-514350">
              <a:buClr>
                <a:schemeClr val="accent2">
                  <a:lumMod val="75000"/>
                </a:schemeClr>
              </a:buClr>
            </a:pPr>
            <a:endParaRPr lang="en-IN" sz="3200" dirty="0" smtClean="0">
              <a:solidFill>
                <a:schemeClr val="accent1">
                  <a:lumMod val="50000"/>
                </a:schemeClr>
              </a:solidFill>
            </a:endParaRPr>
          </a:p>
          <a:p>
            <a:pPr marL="514350" indent="-514350">
              <a:buClr>
                <a:schemeClr val="accent2">
                  <a:lumMod val="75000"/>
                </a:schemeClr>
              </a:buClr>
              <a:buFont typeface="Wingdings" pitchFamily="2" charset="2"/>
              <a:buChar char="Ø"/>
            </a:pPr>
            <a:r>
              <a:rPr lang="en-IN" sz="3200" dirty="0" smtClean="0">
                <a:solidFill>
                  <a:schemeClr val="accent1">
                    <a:lumMod val="50000"/>
                  </a:schemeClr>
                </a:solidFill>
              </a:rPr>
              <a:t>Software Specification</a:t>
            </a:r>
          </a:p>
          <a:p>
            <a:pPr marL="514350" indent="-514350">
              <a:buClr>
                <a:schemeClr val="accent2">
                  <a:lumMod val="75000"/>
                </a:schemeClr>
              </a:buClr>
            </a:pPr>
            <a:r>
              <a:rPr lang="en-IN" sz="3200" dirty="0" smtClean="0">
                <a:solidFill>
                  <a:schemeClr val="accent1">
                    <a:lumMod val="50000"/>
                  </a:schemeClr>
                </a:solidFill>
              </a:rPr>
              <a:t>			Frontend : PHP, HTML, CSS</a:t>
            </a:r>
          </a:p>
          <a:p>
            <a:pPr marL="514350" indent="-514350">
              <a:buClr>
                <a:schemeClr val="accent2">
                  <a:lumMod val="75000"/>
                </a:schemeClr>
              </a:buClr>
            </a:pPr>
            <a:r>
              <a:rPr lang="en-IN" sz="3200" dirty="0" smtClean="0">
                <a:solidFill>
                  <a:schemeClr val="accent1">
                    <a:lumMod val="50000"/>
                  </a:schemeClr>
                </a:solidFill>
              </a:rPr>
              <a:t>			Backend  : </a:t>
            </a:r>
            <a:r>
              <a:rPr lang="en-IN" sz="3200" dirty="0" err="1" smtClean="0">
                <a:solidFill>
                  <a:schemeClr val="accent1">
                    <a:lumMod val="50000"/>
                  </a:schemeClr>
                </a:solidFill>
              </a:rPr>
              <a:t>Mysql</a:t>
            </a:r>
            <a:endParaRPr lang="en-IN" sz="3200" dirty="0" smtClean="0">
              <a:solidFill>
                <a:schemeClr val="accent1">
                  <a:lumMod val="50000"/>
                </a:schemeClr>
              </a:solidFill>
            </a:endParaRPr>
          </a:p>
        </p:txBody>
      </p:sp>
      <p:sp>
        <p:nvSpPr>
          <p:cNvPr id="6" name="Rounded Rectangle 5"/>
          <p:cNvSpPr/>
          <p:nvPr/>
        </p:nvSpPr>
        <p:spPr>
          <a:xfrm>
            <a:off x="11353800" y="6248400"/>
            <a:ext cx="1295400" cy="533400"/>
          </a:xfrm>
          <a:prstGeom prst="roundRect">
            <a:avLst>
              <a:gd name="adj" fmla="val 41608"/>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hlinkClick r:id="rId2" action="ppaction://hlinksldjump"/>
              </a:rPr>
              <a:t>INDEX</a:t>
            </a:r>
            <a:endParaRPr lang="en-US" sz="2800" dirty="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746760" y="762003"/>
            <a:ext cx="11201400" cy="5755422"/>
          </a:xfrm>
          <a:prstGeom prst="rect">
            <a:avLst/>
          </a:prstGeom>
        </p:spPr>
        <p:txBody>
          <a:bodyPr wrap="square">
            <a:spAutoFit/>
          </a:bodyPr>
          <a:lstStyle/>
          <a:p>
            <a:endParaRPr lang="en-IN" sz="1600" dirty="0" smtClean="0"/>
          </a:p>
          <a:p>
            <a:r>
              <a:rPr lang="en-IN" b="1" dirty="0" smtClean="0">
                <a:solidFill>
                  <a:schemeClr val="accent1">
                    <a:lumMod val="50000"/>
                  </a:schemeClr>
                </a:solidFill>
              </a:rPr>
              <a:t>		</a:t>
            </a:r>
            <a:r>
              <a:rPr lang="en-IN" sz="2800" b="1" dirty="0" smtClean="0">
                <a:solidFill>
                  <a:schemeClr val="accent1">
                    <a:lumMod val="50000"/>
                  </a:schemeClr>
                </a:solidFill>
              </a:rPr>
              <a:t>Agile development model</a:t>
            </a:r>
            <a:endParaRPr lang="en-IN" sz="2800" dirty="0" smtClean="0">
              <a:solidFill>
                <a:schemeClr val="accent1">
                  <a:lumMod val="50000"/>
                </a:schemeClr>
              </a:solidFill>
            </a:endParaRPr>
          </a:p>
          <a:p>
            <a:r>
              <a:rPr lang="en-IN" dirty="0" smtClean="0"/>
              <a:t> </a:t>
            </a:r>
          </a:p>
          <a:p>
            <a:pPr marL="514350" indent="-514350">
              <a:buClr>
                <a:schemeClr val="accent2">
                  <a:lumMod val="75000"/>
                </a:schemeClr>
              </a:buClr>
              <a:buFont typeface="Wingdings" pitchFamily="2" charset="2"/>
              <a:buChar char="Ø"/>
            </a:pPr>
            <a:r>
              <a:rPr lang="en-IN" sz="3200" dirty="0" smtClean="0">
                <a:solidFill>
                  <a:schemeClr val="accent1">
                    <a:lumMod val="50000"/>
                  </a:schemeClr>
                </a:solidFill>
              </a:rPr>
              <a:t>Type of Incremental model.</a:t>
            </a:r>
          </a:p>
          <a:p>
            <a:pPr marL="514350" indent="-514350">
              <a:buClr>
                <a:schemeClr val="accent2">
                  <a:lumMod val="75000"/>
                </a:schemeClr>
              </a:buClr>
              <a:buFont typeface="Wingdings" pitchFamily="2" charset="2"/>
              <a:buChar char="Ø"/>
            </a:pPr>
            <a:r>
              <a:rPr lang="en-IN" sz="3200" dirty="0" smtClean="0">
                <a:solidFill>
                  <a:schemeClr val="accent1">
                    <a:lumMod val="50000"/>
                  </a:schemeClr>
                </a:solidFill>
              </a:rPr>
              <a:t>Software is developed in incremental, rapid cycles.</a:t>
            </a:r>
          </a:p>
          <a:p>
            <a:pPr marL="514350" indent="-514350">
              <a:buClr>
                <a:schemeClr val="accent2">
                  <a:lumMod val="75000"/>
                </a:schemeClr>
              </a:buClr>
              <a:buFont typeface="Wingdings" pitchFamily="2" charset="2"/>
              <a:buChar char="Ø"/>
            </a:pPr>
            <a:r>
              <a:rPr lang="en-IN" sz="3200" dirty="0" smtClean="0">
                <a:solidFill>
                  <a:schemeClr val="accent1">
                    <a:lumMod val="50000"/>
                  </a:schemeClr>
                </a:solidFill>
              </a:rPr>
              <a:t> Results in small incremental releases with each release building on previous functionality.</a:t>
            </a:r>
          </a:p>
          <a:p>
            <a:pPr marL="514350" indent="-514350">
              <a:buClr>
                <a:schemeClr val="accent2">
                  <a:lumMod val="75000"/>
                </a:schemeClr>
              </a:buClr>
              <a:buFont typeface="Wingdings" pitchFamily="2" charset="2"/>
              <a:buChar char="Ø"/>
            </a:pPr>
            <a:r>
              <a:rPr lang="en-IN" sz="3200" dirty="0" smtClean="0">
                <a:solidFill>
                  <a:schemeClr val="accent1">
                    <a:lumMod val="50000"/>
                  </a:schemeClr>
                </a:solidFill>
              </a:rPr>
              <a:t>Each release is thoroughly tested</a:t>
            </a:r>
          </a:p>
          <a:p>
            <a:pPr marL="514350" indent="-514350">
              <a:buClr>
                <a:schemeClr val="accent2">
                  <a:lumMod val="75000"/>
                </a:schemeClr>
              </a:buClr>
              <a:buFont typeface="Wingdings" pitchFamily="2" charset="2"/>
              <a:buChar char="Ø"/>
            </a:pPr>
            <a:r>
              <a:rPr lang="en-IN" sz="3200" dirty="0" smtClean="0">
                <a:solidFill>
                  <a:schemeClr val="accent1">
                    <a:lumMod val="50000"/>
                  </a:schemeClr>
                </a:solidFill>
              </a:rPr>
              <a:t>Software quality is maintained. </a:t>
            </a:r>
          </a:p>
          <a:p>
            <a:pPr marL="514350" indent="-514350">
              <a:buClr>
                <a:schemeClr val="accent2">
                  <a:lumMod val="75000"/>
                </a:schemeClr>
              </a:buClr>
              <a:buFont typeface="Wingdings" pitchFamily="2" charset="2"/>
              <a:buChar char="Ø"/>
            </a:pPr>
            <a:r>
              <a:rPr lang="en-IN" sz="3200" dirty="0" smtClean="0">
                <a:solidFill>
                  <a:schemeClr val="accent1">
                    <a:lumMod val="50000"/>
                  </a:schemeClr>
                </a:solidFill>
              </a:rPr>
              <a:t>It is used for time critical applications.</a:t>
            </a:r>
          </a:p>
          <a:p>
            <a:pPr marL="514350" indent="-514350">
              <a:buClr>
                <a:schemeClr val="accent2">
                  <a:lumMod val="75000"/>
                </a:schemeClr>
              </a:buClr>
              <a:buFont typeface="Wingdings" pitchFamily="2" charset="2"/>
              <a:buChar char="Ø"/>
            </a:pPr>
            <a:r>
              <a:rPr lang="en-IN" sz="3200" dirty="0" smtClean="0">
                <a:solidFill>
                  <a:schemeClr val="accent1">
                    <a:lumMod val="50000"/>
                  </a:schemeClr>
                </a:solidFill>
              </a:rPr>
              <a:t>Extreme Programming (XP) is currently one of the most well known agile development life cycle model.</a:t>
            </a:r>
          </a:p>
          <a:p>
            <a:endParaRPr lang="en-IN" dirty="0">
              <a:solidFill>
                <a:schemeClr val="accent1">
                  <a:lumMod val="50000"/>
                </a:schemeClr>
              </a:solidFill>
            </a:endParaRPr>
          </a:p>
        </p:txBody>
      </p:sp>
      <p:sp>
        <p:nvSpPr>
          <p:cNvPr id="5" name="Footer Placeholder 4"/>
          <p:cNvSpPr>
            <a:spLocks noGrp="1"/>
          </p:cNvSpPr>
          <p:nvPr>
            <p:ph type="ftr" sz="quarter" idx="11"/>
          </p:nvPr>
        </p:nvSpPr>
        <p:spPr/>
        <p:txBody>
          <a:bodyPr/>
          <a:lstStyle/>
          <a:p>
            <a:r>
              <a:rPr lang="en-US" dirty="0" smtClean="0">
                <a:solidFill>
                  <a:schemeClr val="accent2">
                    <a:lumMod val="50000"/>
                  </a:schemeClr>
                </a:solidFill>
              </a:rPr>
              <a:t>www.dishiswish.com</a:t>
            </a:r>
            <a:endParaRPr lang="en-US" dirty="0">
              <a:solidFill>
                <a:schemeClr val="accent2">
                  <a:lumMod val="50000"/>
                </a:schemeClr>
              </a:solidFill>
            </a:endParaRPr>
          </a:p>
        </p:txBody>
      </p:sp>
      <p:sp>
        <p:nvSpPr>
          <p:cNvPr id="4" name="Slide Number Placeholder 3"/>
          <p:cNvSpPr>
            <a:spLocks noGrp="1"/>
          </p:cNvSpPr>
          <p:nvPr>
            <p:ph type="sldNum" sz="quarter" idx="12"/>
          </p:nvPr>
        </p:nvSpPr>
        <p:spPr/>
        <p:style>
          <a:lnRef idx="1">
            <a:schemeClr val="accent1"/>
          </a:lnRef>
          <a:fillRef idx="3">
            <a:schemeClr val="accent1"/>
          </a:fillRef>
          <a:effectRef idx="2">
            <a:schemeClr val="accent1"/>
          </a:effectRef>
          <a:fontRef idx="minor">
            <a:schemeClr val="lt1"/>
          </a:fontRef>
        </p:style>
        <p:txBody>
          <a:bodyPr/>
          <a:lstStyle/>
          <a:p>
            <a:fld id="{E7A25C7D-BDC0-4105-8852-49674A577158}" type="slidenum">
              <a:rPr lang="en-US" smtClean="0"/>
              <a:pPr/>
              <a:t>11</a:t>
            </a:fld>
            <a:endParaRPr lang="en-US" dirty="0"/>
          </a:p>
        </p:txBody>
      </p:sp>
      <p:sp>
        <p:nvSpPr>
          <p:cNvPr id="6" name="Rounded Rectangle 5"/>
          <p:cNvSpPr/>
          <p:nvPr/>
        </p:nvSpPr>
        <p:spPr>
          <a:xfrm>
            <a:off x="152400" y="76200"/>
            <a:ext cx="5867400" cy="533400"/>
          </a:xfrm>
          <a:prstGeom prst="roundRect">
            <a:avLst>
              <a:gd name="adj" fmla="val 41608"/>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b="1" dirty="0" smtClean="0"/>
              <a:t>Software development methodology</a:t>
            </a:r>
            <a:endParaRPr lang="en-US" sz="2800" dirty="0"/>
          </a:p>
        </p:txBody>
      </p:sp>
      <p:sp>
        <p:nvSpPr>
          <p:cNvPr id="7" name="Rounded Rectangle 6"/>
          <p:cNvSpPr/>
          <p:nvPr/>
        </p:nvSpPr>
        <p:spPr>
          <a:xfrm>
            <a:off x="11353800" y="6248400"/>
            <a:ext cx="1295400" cy="533400"/>
          </a:xfrm>
          <a:prstGeom prst="roundRect">
            <a:avLst>
              <a:gd name="adj" fmla="val 41608"/>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hlinkClick r:id="rId2" action="ppaction://hlinksldjump"/>
              </a:rPr>
              <a:t>INDEX</a:t>
            </a:r>
            <a:endParaRPr lang="en-US" sz="2800" dirty="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1"/>
          <p:cNvSpPr>
            <a:spLocks noChangeArrowheads="1"/>
          </p:cNvSpPr>
          <p:nvPr/>
        </p:nvSpPr>
        <p:spPr bwMode="auto">
          <a:xfrm>
            <a:off x="838200" y="685800"/>
            <a:ext cx="11094720" cy="53860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2" fontAlgn="base">
              <a:spcBef>
                <a:spcPct val="0"/>
              </a:spcBef>
              <a:spcAft>
                <a:spcPct val="0"/>
              </a:spcAft>
              <a:buFontTx/>
              <a:buChar char="•"/>
            </a:pPr>
            <a:endParaRPr kumimoji="0" lang="en-US" sz="2400" b="0" i="0" u="none" strike="noStrike" cap="none" normalizeH="0" baseline="0" dirty="0" smtClean="0">
              <a:ln>
                <a:noFill/>
              </a:ln>
              <a:solidFill>
                <a:schemeClr val="tx1"/>
              </a:solidFill>
              <a:effectLst/>
              <a:latin typeface="Calibri" pitchFamily="34" charset="0"/>
              <a:ea typeface="Calibri" pitchFamily="34" charset="0"/>
              <a:cs typeface="Calibri" pitchFamily="34" charset="0"/>
            </a:endParaRPr>
          </a:p>
          <a:p>
            <a:pPr marL="457200" lvl="0" indent="-457200" fontAlgn="base">
              <a:spcBef>
                <a:spcPct val="0"/>
              </a:spcBef>
              <a:spcAft>
                <a:spcPct val="0"/>
              </a:spcAft>
              <a:buClr>
                <a:schemeClr val="accent2">
                  <a:lumMod val="75000"/>
                </a:schemeClr>
              </a:buClr>
              <a:buFont typeface="Wingdings" pitchFamily="2" charset="2"/>
              <a:buChar char="Ø"/>
            </a:pPr>
            <a:r>
              <a:rPr lang="en-US" sz="3200" dirty="0">
                <a:solidFill>
                  <a:schemeClr val="accent1">
                    <a:lumMod val="50000"/>
                  </a:schemeClr>
                </a:solidFill>
              </a:rPr>
              <a:t>Nowadays</a:t>
            </a:r>
            <a:r>
              <a:rPr kumimoji="0" lang="en-US" sz="3200" b="0" i="0" u="none" strike="noStrike" cap="none" normalizeH="0" baseline="0" dirty="0" smtClean="0">
                <a:ln>
                  <a:noFill/>
                </a:ln>
                <a:solidFill>
                  <a:schemeClr val="accent1">
                    <a:lumMod val="50000"/>
                  </a:schemeClr>
                </a:solidFill>
                <a:effectLst/>
                <a:ea typeface="Calibri" pitchFamily="34" charset="0"/>
                <a:cs typeface="Calibri" pitchFamily="34" charset="0"/>
              </a:rPr>
              <a:t>, internet has reached almost to everywhere. </a:t>
            </a:r>
            <a:endParaRPr kumimoji="0" lang="en-US" sz="3200" b="0" i="0" u="none" strike="noStrike" cap="none" normalizeH="0" baseline="0" dirty="0" smtClean="0">
              <a:ln>
                <a:noFill/>
              </a:ln>
              <a:solidFill>
                <a:schemeClr val="accent1">
                  <a:lumMod val="50000"/>
                </a:schemeClr>
              </a:solidFill>
              <a:effectLst/>
              <a:cs typeface="Arial" pitchFamily="34" charset="0"/>
            </a:endParaRPr>
          </a:p>
          <a:p>
            <a:pPr marL="457200" marR="0" lvl="0" indent="-457200" algn="l" defTabSz="914400" rtl="0" eaLnBrk="0" fontAlgn="base" latinLnBrk="0" hangingPunct="0">
              <a:lnSpc>
                <a:spcPct val="100000"/>
              </a:lnSpc>
              <a:spcBef>
                <a:spcPct val="0"/>
              </a:spcBef>
              <a:spcAft>
                <a:spcPct val="0"/>
              </a:spcAft>
              <a:buClr>
                <a:schemeClr val="accent2">
                  <a:lumMod val="75000"/>
                </a:schemeClr>
              </a:buClr>
              <a:buSzTx/>
              <a:buFont typeface="Wingdings" pitchFamily="2" charset="2"/>
              <a:buChar char="Ø"/>
              <a:tabLst/>
            </a:pPr>
            <a:r>
              <a:rPr kumimoji="0" lang="en-US" sz="3200" b="0" i="0" u="none" strike="noStrike" cap="none" normalizeH="0" baseline="0" dirty="0" smtClean="0">
                <a:ln>
                  <a:noFill/>
                </a:ln>
                <a:solidFill>
                  <a:schemeClr val="accent1">
                    <a:lumMod val="50000"/>
                  </a:schemeClr>
                </a:solidFill>
                <a:effectLst/>
                <a:ea typeface="Calibri" pitchFamily="34" charset="0"/>
                <a:cs typeface="Calibri" pitchFamily="34" charset="0"/>
              </a:rPr>
              <a:t>So it is necessary to utilize the available resources efficiently and for the benefits of all the users. </a:t>
            </a:r>
            <a:endParaRPr kumimoji="0" lang="en-US" sz="3200" b="0" i="0" u="none" strike="noStrike" cap="none" normalizeH="0" baseline="0" dirty="0" smtClean="0">
              <a:ln>
                <a:noFill/>
              </a:ln>
              <a:solidFill>
                <a:schemeClr val="accent1">
                  <a:lumMod val="50000"/>
                </a:schemeClr>
              </a:solidFill>
              <a:effectLst/>
              <a:cs typeface="Arial" pitchFamily="34" charset="0"/>
            </a:endParaRPr>
          </a:p>
          <a:p>
            <a:pPr marL="457200" marR="0" lvl="0" indent="-457200" algn="l" defTabSz="914400" rtl="0" eaLnBrk="0" fontAlgn="base" latinLnBrk="0" hangingPunct="0">
              <a:lnSpc>
                <a:spcPct val="100000"/>
              </a:lnSpc>
              <a:spcBef>
                <a:spcPct val="0"/>
              </a:spcBef>
              <a:spcAft>
                <a:spcPct val="0"/>
              </a:spcAft>
              <a:buClr>
                <a:schemeClr val="accent2">
                  <a:lumMod val="75000"/>
                </a:schemeClr>
              </a:buClr>
              <a:buSzTx/>
              <a:buFont typeface="Wingdings" pitchFamily="2" charset="2"/>
              <a:buChar char="Ø"/>
              <a:tabLst/>
            </a:pPr>
            <a:r>
              <a:rPr kumimoji="0" lang="en-US" sz="3200" b="0" i="0" u="none" strike="noStrike" cap="none" normalizeH="0" baseline="0" dirty="0" smtClean="0">
                <a:ln>
                  <a:noFill/>
                </a:ln>
                <a:solidFill>
                  <a:schemeClr val="accent1">
                    <a:lumMod val="50000"/>
                  </a:schemeClr>
                </a:solidFill>
                <a:effectLst/>
                <a:ea typeface="Calibri" pitchFamily="34" charset="0"/>
                <a:cs typeface="Calibri" pitchFamily="34" charset="0"/>
              </a:rPr>
              <a:t>We should able to get all the things in one look .</a:t>
            </a:r>
            <a:endParaRPr kumimoji="0" lang="en-US" sz="3200" b="0" i="0" u="none" strike="noStrike" cap="none" normalizeH="0" baseline="0" dirty="0" smtClean="0">
              <a:ln>
                <a:noFill/>
              </a:ln>
              <a:solidFill>
                <a:schemeClr val="accent1">
                  <a:lumMod val="50000"/>
                </a:schemeClr>
              </a:solidFill>
              <a:effectLst/>
              <a:cs typeface="Arial" pitchFamily="34" charset="0"/>
            </a:endParaRPr>
          </a:p>
          <a:p>
            <a:pPr marL="457200" marR="0" lvl="0" indent="-457200" algn="l" defTabSz="914400" rtl="0" eaLnBrk="0" fontAlgn="base" latinLnBrk="0" hangingPunct="0">
              <a:lnSpc>
                <a:spcPct val="100000"/>
              </a:lnSpc>
              <a:spcBef>
                <a:spcPct val="0"/>
              </a:spcBef>
              <a:spcAft>
                <a:spcPct val="0"/>
              </a:spcAft>
              <a:buClr>
                <a:schemeClr val="accent2">
                  <a:lumMod val="75000"/>
                </a:schemeClr>
              </a:buClr>
              <a:buSzTx/>
              <a:buFont typeface="Wingdings" pitchFamily="2" charset="2"/>
              <a:buChar char="Ø"/>
              <a:tabLst/>
            </a:pPr>
            <a:r>
              <a:rPr kumimoji="0" lang="en-US" sz="3200" b="0" i="0" u="none" strike="noStrike" cap="none" normalizeH="0" baseline="0" dirty="0" smtClean="0">
                <a:ln>
                  <a:noFill/>
                </a:ln>
                <a:solidFill>
                  <a:schemeClr val="accent1">
                    <a:lumMod val="50000"/>
                  </a:schemeClr>
                </a:solidFill>
                <a:effectLst/>
                <a:ea typeface="Calibri" pitchFamily="34" charset="0"/>
                <a:cs typeface="Calibri" pitchFamily="34" charset="0"/>
              </a:rPr>
              <a:t>There will be the city wise listing of all hotels and kitchen compass with their contact numbers and address.</a:t>
            </a:r>
            <a:endParaRPr kumimoji="0" lang="en-US" sz="3200" b="0" i="0" u="none" strike="noStrike" cap="none" normalizeH="0" baseline="0" dirty="0" smtClean="0">
              <a:ln>
                <a:noFill/>
              </a:ln>
              <a:solidFill>
                <a:schemeClr val="accent1">
                  <a:lumMod val="50000"/>
                </a:schemeClr>
              </a:solidFill>
              <a:effectLst/>
              <a:cs typeface="Arial" pitchFamily="34" charset="0"/>
            </a:endParaRPr>
          </a:p>
          <a:p>
            <a:pPr marL="457200" marR="0" lvl="0" indent="-457200" algn="l" defTabSz="914400" rtl="0" eaLnBrk="0" fontAlgn="base" latinLnBrk="0" hangingPunct="0">
              <a:lnSpc>
                <a:spcPct val="100000"/>
              </a:lnSpc>
              <a:spcBef>
                <a:spcPct val="0"/>
              </a:spcBef>
              <a:spcAft>
                <a:spcPct val="0"/>
              </a:spcAft>
              <a:buClr>
                <a:schemeClr val="accent2">
                  <a:lumMod val="75000"/>
                </a:schemeClr>
              </a:buClr>
              <a:buSzTx/>
              <a:buFont typeface="Wingdings" pitchFamily="2" charset="2"/>
              <a:buChar char="Ø"/>
              <a:tabLst/>
            </a:pPr>
            <a:r>
              <a:rPr kumimoji="0" lang="en-US" sz="3200" b="0" i="0" u="none" strike="noStrike" cap="none" normalizeH="0" baseline="0" dirty="0" smtClean="0">
                <a:ln>
                  <a:noFill/>
                </a:ln>
                <a:solidFill>
                  <a:schemeClr val="accent1">
                    <a:lumMod val="50000"/>
                  </a:schemeClr>
                </a:solidFill>
                <a:effectLst/>
                <a:ea typeface="Calibri" pitchFamily="34" charset="0"/>
                <a:cs typeface="Calibri" pitchFamily="34" charset="0"/>
              </a:rPr>
              <a:t>Facility to add into the wish list.</a:t>
            </a:r>
            <a:endParaRPr kumimoji="0" lang="en-US" sz="3200" b="0" i="0" u="none" strike="noStrike" cap="none" normalizeH="0" baseline="0" dirty="0" smtClean="0">
              <a:ln>
                <a:noFill/>
              </a:ln>
              <a:solidFill>
                <a:schemeClr val="accent1">
                  <a:lumMod val="50000"/>
                </a:schemeClr>
              </a:solidFill>
              <a:effectLst/>
              <a:cs typeface="Arial" pitchFamily="34" charset="0"/>
            </a:endParaRPr>
          </a:p>
          <a:p>
            <a:pPr marL="457200" marR="0" lvl="0" indent="-457200" algn="l" defTabSz="914400" rtl="0" eaLnBrk="0" fontAlgn="base" latinLnBrk="0" hangingPunct="0">
              <a:lnSpc>
                <a:spcPct val="100000"/>
              </a:lnSpc>
              <a:spcBef>
                <a:spcPct val="0"/>
              </a:spcBef>
              <a:spcAft>
                <a:spcPct val="0"/>
              </a:spcAft>
              <a:buClr>
                <a:schemeClr val="accent2">
                  <a:lumMod val="75000"/>
                </a:schemeClr>
              </a:buClr>
              <a:buSzTx/>
              <a:buFont typeface="Wingdings" pitchFamily="2" charset="2"/>
              <a:buChar char="Ø"/>
              <a:tabLst/>
            </a:pPr>
            <a:r>
              <a:rPr kumimoji="0" lang="en-US" sz="3200" b="0" i="0" u="none" strike="noStrike" cap="none" normalizeH="0" baseline="0" dirty="0" smtClean="0">
                <a:ln>
                  <a:noFill/>
                </a:ln>
                <a:solidFill>
                  <a:schemeClr val="accent1">
                    <a:lumMod val="50000"/>
                  </a:schemeClr>
                </a:solidFill>
                <a:effectLst/>
                <a:ea typeface="Calibri" pitchFamily="34" charset="0"/>
                <a:cs typeface="Calibri" pitchFamily="34" charset="0"/>
              </a:rPr>
              <a:t>Will display all brands and their products .</a:t>
            </a:r>
            <a:endParaRPr kumimoji="0" lang="en-US" sz="3200" b="0" i="0" u="none" strike="noStrike" cap="none" normalizeH="0" baseline="0" dirty="0" smtClean="0">
              <a:ln>
                <a:noFill/>
              </a:ln>
              <a:solidFill>
                <a:schemeClr val="accent1">
                  <a:lumMod val="50000"/>
                </a:schemeClr>
              </a:solidFill>
              <a:effectLst/>
              <a:cs typeface="Arial" pitchFamily="34" charset="0"/>
            </a:endParaRPr>
          </a:p>
          <a:p>
            <a:pPr marL="457200" marR="0" lvl="0" indent="-457200" algn="l" defTabSz="914400" rtl="0" eaLnBrk="0" fontAlgn="base" latinLnBrk="0" hangingPunct="0">
              <a:lnSpc>
                <a:spcPct val="100000"/>
              </a:lnSpc>
              <a:spcBef>
                <a:spcPct val="0"/>
              </a:spcBef>
              <a:spcAft>
                <a:spcPct val="0"/>
              </a:spcAft>
              <a:buClr>
                <a:schemeClr val="accent2">
                  <a:lumMod val="75000"/>
                </a:schemeClr>
              </a:buClr>
              <a:buSzTx/>
              <a:buFont typeface="Wingdings" pitchFamily="2" charset="2"/>
              <a:buChar char="Ø"/>
              <a:tabLst/>
            </a:pPr>
            <a:r>
              <a:rPr kumimoji="0" lang="en-US" sz="3200" b="0" i="0" u="none" strike="noStrike" cap="none" normalizeH="0" baseline="0" dirty="0" smtClean="0">
                <a:ln>
                  <a:noFill/>
                </a:ln>
                <a:solidFill>
                  <a:schemeClr val="accent1">
                    <a:lumMod val="50000"/>
                  </a:schemeClr>
                </a:solidFill>
                <a:effectLst/>
                <a:ea typeface="Calibri" pitchFamily="34" charset="0"/>
                <a:cs typeface="Calibri" pitchFamily="34" charset="0"/>
              </a:rPr>
              <a:t>So that users will get all information at once anywhere so that it saves time.</a:t>
            </a:r>
            <a:endParaRPr kumimoji="0" lang="en-US" sz="3200" b="0" i="0" u="none" strike="noStrike" cap="none" normalizeH="0" baseline="0" dirty="0" smtClean="0">
              <a:ln>
                <a:noFill/>
              </a:ln>
              <a:solidFill>
                <a:schemeClr val="accent1">
                  <a:lumMod val="50000"/>
                </a:schemeClr>
              </a:solidFill>
              <a:effectLst/>
              <a:cs typeface="Arial" pitchFamily="34" charset="0"/>
            </a:endParaRPr>
          </a:p>
        </p:txBody>
      </p:sp>
      <p:sp>
        <p:nvSpPr>
          <p:cNvPr id="5" name="Footer Placeholder 4"/>
          <p:cNvSpPr>
            <a:spLocks noGrp="1"/>
          </p:cNvSpPr>
          <p:nvPr>
            <p:ph type="ftr" sz="quarter" idx="11"/>
          </p:nvPr>
        </p:nvSpPr>
        <p:spPr/>
        <p:txBody>
          <a:bodyPr/>
          <a:lstStyle/>
          <a:p>
            <a:r>
              <a:rPr lang="en-US" dirty="0" smtClean="0">
                <a:solidFill>
                  <a:schemeClr val="accent1">
                    <a:lumMod val="50000"/>
                  </a:schemeClr>
                </a:solidFill>
              </a:rPr>
              <a:t>www.dishiswish.com</a:t>
            </a:r>
            <a:endParaRPr lang="en-US" dirty="0">
              <a:solidFill>
                <a:schemeClr val="accent1">
                  <a:lumMod val="50000"/>
                </a:schemeClr>
              </a:solidFill>
            </a:endParaRPr>
          </a:p>
        </p:txBody>
      </p:sp>
      <p:sp>
        <p:nvSpPr>
          <p:cNvPr id="4" name="Slide Number Placeholder 3"/>
          <p:cNvSpPr>
            <a:spLocks noGrp="1"/>
          </p:cNvSpPr>
          <p:nvPr>
            <p:ph type="sldNum" sz="quarter" idx="12"/>
          </p:nvPr>
        </p:nvSpPr>
        <p:spPr/>
        <p:style>
          <a:lnRef idx="1">
            <a:schemeClr val="accent1"/>
          </a:lnRef>
          <a:fillRef idx="3">
            <a:schemeClr val="accent1"/>
          </a:fillRef>
          <a:effectRef idx="2">
            <a:schemeClr val="accent1"/>
          </a:effectRef>
          <a:fontRef idx="minor">
            <a:schemeClr val="lt1"/>
          </a:fontRef>
        </p:style>
        <p:txBody>
          <a:bodyPr/>
          <a:lstStyle/>
          <a:p>
            <a:fld id="{E7A25C7D-BDC0-4105-8852-49674A577158}" type="slidenum">
              <a:rPr lang="en-US" smtClean="0"/>
              <a:pPr/>
              <a:t>12</a:t>
            </a:fld>
            <a:endParaRPr lang="en-US"/>
          </a:p>
        </p:txBody>
      </p:sp>
      <p:sp>
        <p:nvSpPr>
          <p:cNvPr id="6" name="Rounded Rectangle 5"/>
          <p:cNvSpPr/>
          <p:nvPr/>
        </p:nvSpPr>
        <p:spPr>
          <a:xfrm>
            <a:off x="152400" y="76200"/>
            <a:ext cx="2133600" cy="533400"/>
          </a:xfrm>
          <a:prstGeom prst="roundRect">
            <a:avLst>
              <a:gd name="adj" fmla="val 41608"/>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b="1" dirty="0" smtClean="0"/>
              <a:t>Advantages</a:t>
            </a:r>
            <a:endParaRPr lang="en-US" sz="2800" dirty="0"/>
          </a:p>
        </p:txBody>
      </p:sp>
      <p:sp>
        <p:nvSpPr>
          <p:cNvPr id="7" name="Rounded Rectangle 6"/>
          <p:cNvSpPr/>
          <p:nvPr/>
        </p:nvSpPr>
        <p:spPr>
          <a:xfrm>
            <a:off x="11353800" y="6248400"/>
            <a:ext cx="1295400" cy="533400"/>
          </a:xfrm>
          <a:prstGeom prst="roundRect">
            <a:avLst>
              <a:gd name="adj" fmla="val 41608"/>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hlinkClick r:id="rId2" action="ppaction://hlinksldjump"/>
              </a:rPr>
              <a:t>INDEX</a:t>
            </a:r>
            <a:endParaRPr lang="en-US" sz="2800" dirty="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20040" y="1348801"/>
            <a:ext cx="12481560" cy="6986528"/>
          </a:xfrm>
          <a:prstGeom prst="rect">
            <a:avLst/>
          </a:prstGeom>
        </p:spPr>
        <p:txBody>
          <a:bodyPr wrap="square">
            <a:spAutoFit/>
          </a:bodyPr>
          <a:lstStyle/>
          <a:p>
            <a:pPr marL="514350" indent="-514350">
              <a:buClr>
                <a:schemeClr val="accent2">
                  <a:lumMod val="75000"/>
                </a:schemeClr>
              </a:buClr>
              <a:buFont typeface="Wingdings" pitchFamily="2" charset="2"/>
              <a:buChar char="Ø"/>
            </a:pPr>
            <a:r>
              <a:rPr lang="en-IN" sz="3200" dirty="0" smtClean="0">
                <a:solidFill>
                  <a:schemeClr val="accent2">
                    <a:lumMod val="50000"/>
                  </a:schemeClr>
                </a:solidFill>
              </a:rPr>
              <a:t>A </a:t>
            </a:r>
            <a:r>
              <a:rPr lang="en-IN" sz="3200" b="1" dirty="0" smtClean="0">
                <a:solidFill>
                  <a:schemeClr val="accent2">
                    <a:lumMod val="50000"/>
                  </a:schemeClr>
                </a:solidFill>
              </a:rPr>
              <a:t>data flow diagram</a:t>
            </a:r>
            <a:r>
              <a:rPr lang="en-IN" sz="3200" dirty="0" smtClean="0">
                <a:solidFill>
                  <a:schemeClr val="accent2">
                    <a:lumMod val="50000"/>
                  </a:schemeClr>
                </a:solidFill>
              </a:rPr>
              <a:t> (</a:t>
            </a:r>
            <a:r>
              <a:rPr lang="en-IN" sz="3200" b="1" dirty="0" smtClean="0">
                <a:solidFill>
                  <a:schemeClr val="accent2">
                    <a:lumMod val="50000"/>
                  </a:schemeClr>
                </a:solidFill>
              </a:rPr>
              <a:t>DFD</a:t>
            </a:r>
            <a:r>
              <a:rPr lang="en-IN" sz="3200" dirty="0" smtClean="0">
                <a:solidFill>
                  <a:schemeClr val="accent2">
                    <a:lumMod val="50000"/>
                  </a:schemeClr>
                </a:solidFill>
              </a:rPr>
              <a:t>) is a graphical representation of the "flow" of data through an information system, </a:t>
            </a:r>
            <a:r>
              <a:rPr lang="en-IN" sz="3200" dirty="0" err="1" smtClean="0">
                <a:solidFill>
                  <a:schemeClr val="accent2">
                    <a:lumMod val="50000"/>
                  </a:schemeClr>
                </a:solidFill>
              </a:rPr>
              <a:t>modeling</a:t>
            </a:r>
            <a:r>
              <a:rPr lang="en-IN" sz="3200" dirty="0" smtClean="0">
                <a:solidFill>
                  <a:schemeClr val="accent2">
                    <a:lumMod val="50000"/>
                  </a:schemeClr>
                </a:solidFill>
              </a:rPr>
              <a:t> its process aspects.</a:t>
            </a:r>
          </a:p>
          <a:p>
            <a:pPr marL="514350" indent="-514350">
              <a:buClr>
                <a:schemeClr val="accent2">
                  <a:lumMod val="75000"/>
                </a:schemeClr>
              </a:buClr>
            </a:pPr>
            <a:endParaRPr lang="en-IN" sz="3200" dirty="0" smtClean="0">
              <a:solidFill>
                <a:schemeClr val="accent2">
                  <a:lumMod val="50000"/>
                </a:schemeClr>
              </a:solidFill>
            </a:endParaRPr>
          </a:p>
          <a:p>
            <a:pPr marL="514350" indent="-514350">
              <a:buClr>
                <a:schemeClr val="accent2">
                  <a:lumMod val="75000"/>
                </a:schemeClr>
              </a:buClr>
              <a:buFont typeface="Wingdings" pitchFamily="2" charset="2"/>
              <a:buChar char="Ø"/>
            </a:pPr>
            <a:r>
              <a:rPr lang="en-IN" sz="3200" dirty="0" smtClean="0">
                <a:solidFill>
                  <a:schemeClr val="accent2">
                    <a:lumMod val="50000"/>
                  </a:schemeClr>
                </a:solidFill>
              </a:rPr>
              <a:t>A DFD shows what kind of information will be input to and output from the system, where the data will come from and go to, and where the data will be stored.</a:t>
            </a:r>
          </a:p>
          <a:p>
            <a:pPr marL="514350" indent="-514350">
              <a:buClr>
                <a:schemeClr val="accent2">
                  <a:lumMod val="75000"/>
                </a:schemeClr>
              </a:buClr>
              <a:buFont typeface="Wingdings" pitchFamily="2" charset="2"/>
              <a:buChar char="Ø"/>
            </a:pPr>
            <a:endParaRPr lang="en-IN" sz="3200" dirty="0" smtClean="0">
              <a:solidFill>
                <a:schemeClr val="accent2">
                  <a:lumMod val="50000"/>
                </a:schemeClr>
              </a:solidFill>
            </a:endParaRPr>
          </a:p>
          <a:p>
            <a:pPr marL="514350" indent="-514350">
              <a:buClr>
                <a:schemeClr val="accent2">
                  <a:lumMod val="75000"/>
                </a:schemeClr>
              </a:buClr>
              <a:buFont typeface="Wingdings" pitchFamily="2" charset="2"/>
              <a:buChar char="Ø"/>
            </a:pPr>
            <a:r>
              <a:rPr lang="en-IN" sz="3200" dirty="0" smtClean="0">
                <a:solidFill>
                  <a:schemeClr val="accent2">
                    <a:lumMod val="50000"/>
                  </a:schemeClr>
                </a:solidFill>
              </a:rPr>
              <a:t>DFD for dishiswish.com are as follows,</a:t>
            </a:r>
          </a:p>
          <a:p>
            <a:pPr marL="514350" indent="-514350">
              <a:buClr>
                <a:schemeClr val="accent2">
                  <a:lumMod val="75000"/>
                </a:schemeClr>
              </a:buClr>
            </a:pPr>
            <a:endParaRPr lang="en-IN" sz="3200" dirty="0" smtClean="0"/>
          </a:p>
          <a:p>
            <a:pPr marL="514350" indent="-514350">
              <a:buClr>
                <a:schemeClr val="accent2">
                  <a:lumMod val="75000"/>
                </a:schemeClr>
              </a:buClr>
              <a:buFont typeface="Wingdings" pitchFamily="2" charset="2"/>
              <a:buChar char="Ø"/>
            </a:pPr>
            <a:endParaRPr lang="en-IN" sz="3200" dirty="0" smtClean="0"/>
          </a:p>
          <a:p>
            <a:pPr marL="514350" indent="-514350">
              <a:buClr>
                <a:schemeClr val="accent2">
                  <a:lumMod val="75000"/>
                </a:schemeClr>
              </a:buClr>
            </a:pPr>
            <a:endParaRPr lang="en-IN" sz="3200" dirty="0" smtClean="0"/>
          </a:p>
          <a:p>
            <a:endParaRPr lang="en-IN" sz="3200" dirty="0" smtClean="0"/>
          </a:p>
          <a:p>
            <a:endParaRPr lang="en-IN" sz="3200" dirty="0" smtClean="0"/>
          </a:p>
          <a:p>
            <a:endParaRPr lang="en-US" sz="3200" dirty="0" smtClean="0"/>
          </a:p>
        </p:txBody>
      </p:sp>
      <p:sp>
        <p:nvSpPr>
          <p:cNvPr id="5" name="Footer Placeholder 4"/>
          <p:cNvSpPr>
            <a:spLocks noGrp="1"/>
          </p:cNvSpPr>
          <p:nvPr>
            <p:ph type="ftr" sz="quarter" idx="11"/>
          </p:nvPr>
        </p:nvSpPr>
        <p:spPr/>
        <p:txBody>
          <a:bodyPr/>
          <a:lstStyle/>
          <a:p>
            <a:r>
              <a:rPr lang="en-US" dirty="0" smtClean="0">
                <a:solidFill>
                  <a:schemeClr val="accent2">
                    <a:lumMod val="50000"/>
                  </a:schemeClr>
                </a:solidFill>
              </a:rPr>
              <a:t>www.dishiswish.com</a:t>
            </a:r>
            <a:endParaRPr lang="en-US" dirty="0">
              <a:solidFill>
                <a:schemeClr val="accent2">
                  <a:lumMod val="50000"/>
                </a:schemeClr>
              </a:solidFill>
            </a:endParaRPr>
          </a:p>
        </p:txBody>
      </p:sp>
      <p:sp>
        <p:nvSpPr>
          <p:cNvPr id="4" name="Slide Number Placeholder 3"/>
          <p:cNvSpPr>
            <a:spLocks noGrp="1"/>
          </p:cNvSpPr>
          <p:nvPr>
            <p:ph type="sldNum" sz="quarter" idx="12"/>
          </p:nvPr>
        </p:nvSpPr>
        <p:spPr/>
        <p:style>
          <a:lnRef idx="1">
            <a:schemeClr val="accent1"/>
          </a:lnRef>
          <a:fillRef idx="3">
            <a:schemeClr val="accent1"/>
          </a:fillRef>
          <a:effectRef idx="2">
            <a:schemeClr val="accent1"/>
          </a:effectRef>
          <a:fontRef idx="minor">
            <a:schemeClr val="lt1"/>
          </a:fontRef>
        </p:style>
        <p:txBody>
          <a:bodyPr/>
          <a:lstStyle/>
          <a:p>
            <a:fld id="{E7A25C7D-BDC0-4105-8852-49674A577158}" type="slidenum">
              <a:rPr lang="en-US" smtClean="0"/>
              <a:pPr/>
              <a:t>13</a:t>
            </a:fld>
            <a:endParaRPr lang="en-US" dirty="0"/>
          </a:p>
        </p:txBody>
      </p:sp>
      <p:sp>
        <p:nvSpPr>
          <p:cNvPr id="6" name="Rounded Rectangle 5"/>
          <p:cNvSpPr/>
          <p:nvPr/>
        </p:nvSpPr>
        <p:spPr>
          <a:xfrm>
            <a:off x="152400" y="76200"/>
            <a:ext cx="3581400" cy="533400"/>
          </a:xfrm>
          <a:prstGeom prst="roundRect">
            <a:avLst>
              <a:gd name="adj" fmla="val 41608"/>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b="1" dirty="0" smtClean="0"/>
              <a:t>Data flow Diagrams</a:t>
            </a:r>
            <a:endParaRPr lang="en-US" sz="2800" dirty="0"/>
          </a:p>
        </p:txBody>
      </p:sp>
      <p:sp>
        <p:nvSpPr>
          <p:cNvPr id="7" name="Rounded Rectangle 6"/>
          <p:cNvSpPr/>
          <p:nvPr/>
        </p:nvSpPr>
        <p:spPr>
          <a:xfrm>
            <a:off x="11353800" y="6248400"/>
            <a:ext cx="1295400" cy="533400"/>
          </a:xfrm>
          <a:prstGeom prst="roundRect">
            <a:avLst>
              <a:gd name="adj" fmla="val 41608"/>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hlinkClick r:id="rId2" action="ppaction://hlinksldjump"/>
              </a:rPr>
              <a:t>INDEX</a:t>
            </a:r>
            <a:endParaRPr lang="en-US" sz="2800" dirty="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AutoShape 2"/>
          <p:cNvSpPr>
            <a:spLocks noChangeArrowheads="1"/>
          </p:cNvSpPr>
          <p:nvPr/>
        </p:nvSpPr>
        <p:spPr bwMode="auto">
          <a:xfrm>
            <a:off x="1752600" y="2638428"/>
            <a:ext cx="1920240" cy="590551"/>
          </a:xfrm>
          <a:prstGeom prst="flowChartProcess">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457200" marR="0" lvl="1" indent="0" algn="l" defTabSz="914400" rtl="0" eaLnBrk="1" fontAlgn="base" latinLnBrk="0" hangingPunct="1">
              <a:lnSpc>
                <a:spcPct val="100000"/>
              </a:lnSpc>
              <a:spcBef>
                <a:spcPct val="0"/>
              </a:spcBef>
              <a:spcAft>
                <a:spcPts val="1000"/>
              </a:spcAft>
              <a:buClrTx/>
              <a:buSzTx/>
              <a:buFontTx/>
              <a:buNone/>
              <a:tabLst/>
            </a:pPr>
            <a:r>
              <a:rPr kumimoji="0" lang="en-US" sz="1100" b="0" i="0" u="none" strike="noStrike" cap="none" normalizeH="0" baseline="0" smtClean="0">
                <a:ln>
                  <a:noFill/>
                </a:ln>
                <a:solidFill>
                  <a:schemeClr val="tx1"/>
                </a:solidFill>
                <a:effectLst/>
                <a:latin typeface="Calibri" pitchFamily="34" charset="0"/>
                <a:cs typeface="Arial" pitchFamily="34" charset="0"/>
              </a:rPr>
              <a:t>                                   Visitor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24579" name="AutoShape 3"/>
          <p:cNvSpPr>
            <a:spLocks noChangeArrowheads="1"/>
          </p:cNvSpPr>
          <p:nvPr/>
        </p:nvSpPr>
        <p:spPr bwMode="auto">
          <a:xfrm>
            <a:off x="5539746" y="4067174"/>
            <a:ext cx="2680337" cy="733426"/>
          </a:xfrm>
          <a:prstGeom prst="flowChartMagneticDrum">
            <a:avLst/>
          </a:pr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endParaRPr kumimoji="0" lang="en-US" sz="1100" b="0" i="0" u="none" strike="noStrike" cap="none" normalizeH="0" baseline="0" smtClean="0">
              <a:ln>
                <a:noFill/>
              </a:ln>
              <a:solidFill>
                <a:schemeClr val="tx1"/>
              </a:solidFill>
              <a:effectLst/>
              <a:latin typeface="Times New Roman" pitchFamily="18" charset="0"/>
              <a:cs typeface="Arial" pitchFamily="34" charset="0"/>
            </a:endParaRPr>
          </a:p>
          <a:p>
            <a:pPr marL="0" marR="0" lvl="0" indent="0" algn="l" defTabSz="914400" rtl="0" eaLnBrk="1" fontAlgn="base" latinLnBrk="0" hangingPunct="1">
              <a:lnSpc>
                <a:spcPct val="100000"/>
              </a:lnSpc>
              <a:spcBef>
                <a:spcPct val="0"/>
              </a:spcBef>
              <a:spcAft>
                <a:spcPts val="1000"/>
              </a:spcAft>
              <a:buClrTx/>
              <a:buSzTx/>
              <a:buFontTx/>
              <a:buNone/>
              <a:tabLst/>
            </a:pPr>
            <a:r>
              <a:rPr kumimoji="0" lang="en-US" sz="1100" b="0" i="0" u="none" strike="noStrike" cap="none" normalizeH="0" baseline="0" smtClean="0">
                <a:ln>
                  <a:noFill/>
                </a:ln>
                <a:solidFill>
                  <a:schemeClr val="tx1"/>
                </a:solidFill>
                <a:effectLst/>
                <a:latin typeface="Calibri" pitchFamily="34" charset="0"/>
                <a:cs typeface="Arial" pitchFamily="34" charset="0"/>
              </a:rPr>
              <a:t>Dish_Is_Wish</a:t>
            </a:r>
          </a:p>
          <a:p>
            <a:pPr marL="0" marR="0" lvl="0" indent="0" algn="l" defTabSz="914400" rtl="0" eaLnBrk="1" fontAlgn="base" latinLnBrk="0" hangingPunct="1">
              <a:lnSpc>
                <a:spcPct val="100000"/>
              </a:lnSpc>
              <a:spcBef>
                <a:spcPct val="0"/>
              </a:spcBef>
              <a:spcAft>
                <a:spcPts val="1000"/>
              </a:spcAft>
              <a:buClrTx/>
              <a:buSzTx/>
              <a:buFontTx/>
              <a:buNone/>
              <a:tabLst/>
            </a:pPr>
            <a:endParaRPr kumimoji="0" lang="en-US" sz="1100" b="0" i="0" u="none" strike="noStrike" cap="none" normalizeH="0" baseline="0" smtClean="0">
              <a:ln>
                <a:noFill/>
              </a:ln>
              <a:solidFill>
                <a:schemeClr val="tx1"/>
              </a:solidFill>
              <a:effectLst/>
              <a:latin typeface="Calibri" pitchFamily="34" charset="0"/>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24580" name="Oval 4"/>
          <p:cNvSpPr>
            <a:spLocks noChangeArrowheads="1"/>
          </p:cNvSpPr>
          <p:nvPr/>
        </p:nvSpPr>
        <p:spPr bwMode="auto">
          <a:xfrm>
            <a:off x="5273041" y="2447928"/>
            <a:ext cx="2506980" cy="781051"/>
          </a:xfrm>
          <a:prstGeom prst="ellipse">
            <a:avLst/>
          </a:pr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US" sz="1100" b="0" i="0" u="none" strike="noStrike" cap="none" normalizeH="0" baseline="0" dirty="0" smtClean="0">
                <a:ln>
                  <a:noFill/>
                </a:ln>
                <a:solidFill>
                  <a:schemeClr val="tx1"/>
                </a:solidFill>
                <a:effectLst/>
                <a:latin typeface="Calibri" pitchFamily="34" charset="0"/>
                <a:cs typeface="Arial" pitchFamily="34" charset="0"/>
              </a:rPr>
              <a:t>      </a:t>
            </a:r>
            <a:r>
              <a:rPr kumimoji="0" lang="en-US" sz="1100" b="0" i="0" u="none" strike="noStrike" cap="none" normalizeH="0" baseline="0" dirty="0" err="1" smtClean="0">
                <a:ln>
                  <a:noFill/>
                </a:ln>
                <a:solidFill>
                  <a:schemeClr val="tx1"/>
                </a:solidFill>
                <a:effectLst/>
                <a:latin typeface="Calibri" pitchFamily="34" charset="0"/>
                <a:cs typeface="Arial" pitchFamily="34" charset="0"/>
              </a:rPr>
              <a:t>Dish_Is_Wish</a:t>
            </a:r>
            <a:r>
              <a:rPr kumimoji="0" lang="en-US" sz="1100" b="0" i="0" u="none" strike="noStrike" cap="none" normalizeH="0" baseline="0" dirty="0" smtClean="0">
                <a:ln>
                  <a:noFill/>
                </a:ln>
                <a:solidFill>
                  <a:schemeClr val="tx1"/>
                </a:solidFill>
                <a:effectLst/>
                <a:latin typeface="Calibri" pitchFamily="34" charset="0"/>
                <a:cs typeface="Arial" pitchFamily="34" charset="0"/>
              </a:rPr>
              <a:t>  </a:t>
            </a:r>
          </a:p>
          <a:p>
            <a:pPr marL="0" marR="0" lvl="0" indent="0" algn="l" defTabSz="914400" rtl="0" eaLnBrk="1" fontAlgn="base" latinLnBrk="0" hangingPunct="1">
              <a:lnSpc>
                <a:spcPct val="100000"/>
              </a:lnSpc>
              <a:spcBef>
                <a:spcPct val="0"/>
              </a:spcBef>
              <a:spcAft>
                <a:spcPts val="1000"/>
              </a:spcAft>
              <a:buClrTx/>
              <a:buSzTx/>
              <a:buFontTx/>
              <a:buNone/>
              <a:tabLst/>
            </a:pPr>
            <a:r>
              <a:rPr kumimoji="0" lang="en-US" sz="1100" b="0" i="0" u="none" strike="noStrike" cap="none" normalizeH="0" baseline="0" dirty="0" smtClean="0">
                <a:ln>
                  <a:noFill/>
                </a:ln>
                <a:solidFill>
                  <a:schemeClr val="tx1"/>
                </a:solidFill>
                <a:effectLst/>
                <a:latin typeface="Calibri" pitchFamily="34" charset="0"/>
                <a:cs typeface="Arial" pitchFamily="34" charset="0"/>
              </a:rPr>
              <a:t>           System</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cxnSp>
        <p:nvCxnSpPr>
          <p:cNvPr id="24581" name="AutoShape 5"/>
          <p:cNvCxnSpPr>
            <a:cxnSpLocks noChangeShapeType="1"/>
          </p:cNvCxnSpPr>
          <p:nvPr/>
        </p:nvCxnSpPr>
        <p:spPr bwMode="auto">
          <a:xfrm>
            <a:off x="3672840" y="2752723"/>
            <a:ext cx="1600200" cy="0"/>
          </a:xfrm>
          <a:prstGeom prst="straightConnector1">
            <a:avLst/>
          </a:prstGeom>
          <a:noFill/>
          <a:ln w="9525">
            <a:solidFill>
              <a:srgbClr val="000000"/>
            </a:solidFill>
            <a:round/>
            <a:headEnd/>
            <a:tailEnd type="triangle" w="med" len="med"/>
          </a:ln>
        </p:spPr>
      </p:cxnSp>
      <p:cxnSp>
        <p:nvCxnSpPr>
          <p:cNvPr id="24582" name="AutoShape 6"/>
          <p:cNvCxnSpPr>
            <a:cxnSpLocks noChangeShapeType="1"/>
          </p:cNvCxnSpPr>
          <p:nvPr/>
        </p:nvCxnSpPr>
        <p:spPr bwMode="auto">
          <a:xfrm flipH="1">
            <a:off x="3672843" y="3009897"/>
            <a:ext cx="1720217" cy="0"/>
          </a:xfrm>
          <a:prstGeom prst="straightConnector1">
            <a:avLst/>
          </a:prstGeom>
          <a:noFill/>
          <a:ln w="9525">
            <a:solidFill>
              <a:srgbClr val="000000"/>
            </a:solidFill>
            <a:round/>
            <a:headEnd/>
            <a:tailEnd type="triangle" w="med" len="med"/>
          </a:ln>
        </p:spPr>
      </p:cxnSp>
      <p:sp>
        <p:nvSpPr>
          <p:cNvPr id="24583" name="AutoShape 7"/>
          <p:cNvSpPr>
            <a:spLocks noChangeArrowheads="1"/>
          </p:cNvSpPr>
          <p:nvPr/>
        </p:nvSpPr>
        <p:spPr bwMode="auto">
          <a:xfrm>
            <a:off x="8953501" y="2571752"/>
            <a:ext cx="1440180" cy="438151"/>
          </a:xfrm>
          <a:prstGeom prst="flowChartProcess">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US" sz="1100" b="0" i="0" u="none" strike="noStrike" cap="none" normalizeH="0" baseline="0" smtClean="0">
                <a:ln>
                  <a:noFill/>
                </a:ln>
                <a:solidFill>
                  <a:schemeClr val="tx1"/>
                </a:solidFill>
                <a:effectLst/>
                <a:latin typeface="Calibri" pitchFamily="34" charset="0"/>
                <a:cs typeface="Arial" pitchFamily="34" charset="0"/>
              </a:rPr>
              <a:t>     Admin                                                 </a:t>
            </a:r>
          </a:p>
          <a:p>
            <a:pPr marL="0" marR="0" lvl="0" indent="0" algn="l" defTabSz="914400" rtl="0" eaLnBrk="1" fontAlgn="base" latinLnBrk="0" hangingPunct="1">
              <a:lnSpc>
                <a:spcPct val="100000"/>
              </a:lnSpc>
              <a:spcBef>
                <a:spcPct val="0"/>
              </a:spcBef>
              <a:spcAft>
                <a:spcPts val="1000"/>
              </a:spcAft>
              <a:buClrTx/>
              <a:buSzTx/>
              <a:buFontTx/>
              <a:buNone/>
              <a:tabLst/>
            </a:pPr>
            <a:r>
              <a:rPr kumimoji="0" lang="en-US" sz="1100" b="0" i="0" u="none" strike="noStrike" cap="none" normalizeH="0" baseline="0" smtClean="0">
                <a:ln>
                  <a:noFill/>
                </a:ln>
                <a:solidFill>
                  <a:schemeClr val="tx1"/>
                </a:solidFill>
                <a:effectLst/>
                <a:latin typeface="Calibri" pitchFamily="34" charset="0"/>
                <a:cs typeface="Arial" pitchFamily="34" charset="0"/>
              </a:rPr>
              <a:t>        </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cxnSp>
        <p:nvCxnSpPr>
          <p:cNvPr id="24584" name="AutoShape 8"/>
          <p:cNvCxnSpPr>
            <a:cxnSpLocks noChangeShapeType="1"/>
          </p:cNvCxnSpPr>
          <p:nvPr/>
        </p:nvCxnSpPr>
        <p:spPr bwMode="auto">
          <a:xfrm flipH="1">
            <a:off x="7780020" y="2752723"/>
            <a:ext cx="1173480" cy="0"/>
          </a:xfrm>
          <a:prstGeom prst="straightConnector1">
            <a:avLst/>
          </a:prstGeom>
          <a:noFill/>
          <a:ln w="9525">
            <a:solidFill>
              <a:srgbClr val="000000"/>
            </a:solidFill>
            <a:round/>
            <a:headEnd/>
            <a:tailEnd type="triangle" w="med" len="med"/>
          </a:ln>
        </p:spPr>
      </p:cxnSp>
      <p:cxnSp>
        <p:nvCxnSpPr>
          <p:cNvPr id="24585" name="AutoShape 9"/>
          <p:cNvCxnSpPr>
            <a:cxnSpLocks noChangeShapeType="1"/>
          </p:cNvCxnSpPr>
          <p:nvPr/>
        </p:nvCxnSpPr>
        <p:spPr bwMode="auto">
          <a:xfrm>
            <a:off x="6566541" y="3228971"/>
            <a:ext cx="40006" cy="838200"/>
          </a:xfrm>
          <a:prstGeom prst="straightConnector1">
            <a:avLst/>
          </a:prstGeom>
          <a:noFill/>
          <a:ln w="9525">
            <a:solidFill>
              <a:srgbClr val="000000"/>
            </a:solidFill>
            <a:round/>
            <a:headEnd type="triangle" w="med" len="med"/>
            <a:tailEnd type="triangle" w="med" len="med"/>
          </a:ln>
        </p:spPr>
      </p:cxnSp>
      <p:sp>
        <p:nvSpPr>
          <p:cNvPr id="24586" name="Text Box 10"/>
          <p:cNvSpPr txBox="1">
            <a:spLocks noChangeArrowheads="1"/>
          </p:cNvSpPr>
          <p:nvPr/>
        </p:nvSpPr>
        <p:spPr bwMode="auto">
          <a:xfrm>
            <a:off x="3846197" y="2400298"/>
            <a:ext cx="1280160" cy="29527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US" sz="1100" b="0" i="0" u="none" strike="noStrike" cap="none" normalizeH="0" baseline="0" smtClean="0">
                <a:ln>
                  <a:noFill/>
                </a:ln>
                <a:solidFill>
                  <a:schemeClr val="tx1"/>
                </a:solidFill>
                <a:effectLst/>
                <a:latin typeface="Calibri" pitchFamily="34" charset="0"/>
                <a:cs typeface="Arial" pitchFamily="34" charset="0"/>
              </a:rPr>
              <a:t>Request</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24587" name="Text Box 11"/>
          <p:cNvSpPr txBox="1">
            <a:spLocks noChangeArrowheads="1"/>
          </p:cNvSpPr>
          <p:nvPr/>
        </p:nvSpPr>
        <p:spPr bwMode="auto">
          <a:xfrm>
            <a:off x="3926206" y="3086098"/>
            <a:ext cx="1280160" cy="29527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US" sz="1100" b="0" i="0" u="none" strike="noStrike" cap="none" normalizeH="0" baseline="0" smtClean="0">
                <a:ln>
                  <a:noFill/>
                </a:ln>
                <a:solidFill>
                  <a:schemeClr val="tx1"/>
                </a:solidFill>
                <a:effectLst/>
                <a:latin typeface="Calibri" pitchFamily="34" charset="0"/>
                <a:cs typeface="Arial" pitchFamily="34" charset="0"/>
              </a:rPr>
              <a:t>Response</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2" name="Rectangle 11"/>
          <p:cNvSpPr/>
          <p:nvPr/>
        </p:nvSpPr>
        <p:spPr>
          <a:xfrm>
            <a:off x="5227327" y="838200"/>
            <a:ext cx="235962" cy="369332"/>
          </a:xfrm>
          <a:prstGeom prst="rect">
            <a:avLst/>
          </a:prstGeom>
        </p:spPr>
        <p:txBody>
          <a:bodyPr wrap="none">
            <a:spAutoFit/>
          </a:bodyPr>
          <a:lstStyle/>
          <a:p>
            <a:pPr algn="ctr"/>
            <a:r>
              <a:rPr lang="en-US" b="1" dirty="0" smtClean="0"/>
              <a:t> </a:t>
            </a:r>
            <a:endParaRPr lang="en-US" b="1" dirty="0"/>
          </a:p>
        </p:txBody>
      </p:sp>
      <p:sp>
        <p:nvSpPr>
          <p:cNvPr id="14" name="Footer Placeholder 13"/>
          <p:cNvSpPr>
            <a:spLocks noGrp="1"/>
          </p:cNvSpPr>
          <p:nvPr>
            <p:ph type="ftr" sz="quarter" idx="11"/>
          </p:nvPr>
        </p:nvSpPr>
        <p:spPr/>
        <p:txBody>
          <a:bodyPr/>
          <a:lstStyle/>
          <a:p>
            <a:r>
              <a:rPr lang="en-US" dirty="0" smtClean="0">
                <a:solidFill>
                  <a:schemeClr val="accent2">
                    <a:lumMod val="50000"/>
                  </a:schemeClr>
                </a:solidFill>
              </a:rPr>
              <a:t>www.dishiswish.com</a:t>
            </a:r>
            <a:endParaRPr lang="en-US" dirty="0">
              <a:solidFill>
                <a:schemeClr val="accent2">
                  <a:lumMod val="50000"/>
                </a:schemeClr>
              </a:solidFill>
            </a:endParaRPr>
          </a:p>
        </p:txBody>
      </p:sp>
      <p:sp>
        <p:nvSpPr>
          <p:cNvPr id="13" name="Slide Number Placeholder 12"/>
          <p:cNvSpPr>
            <a:spLocks noGrp="1"/>
          </p:cNvSpPr>
          <p:nvPr>
            <p:ph type="sldNum" sz="quarter" idx="12"/>
          </p:nvPr>
        </p:nvSpPr>
        <p:spPr/>
        <p:style>
          <a:lnRef idx="1">
            <a:schemeClr val="accent1"/>
          </a:lnRef>
          <a:fillRef idx="3">
            <a:schemeClr val="accent1"/>
          </a:fillRef>
          <a:effectRef idx="2">
            <a:schemeClr val="accent1"/>
          </a:effectRef>
          <a:fontRef idx="minor">
            <a:schemeClr val="lt1"/>
          </a:fontRef>
        </p:style>
        <p:txBody>
          <a:bodyPr/>
          <a:lstStyle/>
          <a:p>
            <a:fld id="{E7A25C7D-BDC0-4105-8852-49674A577158}" type="slidenum">
              <a:rPr lang="en-US" smtClean="0"/>
              <a:pPr/>
              <a:t>14</a:t>
            </a:fld>
            <a:endParaRPr lang="en-US"/>
          </a:p>
        </p:txBody>
      </p:sp>
      <p:sp>
        <p:nvSpPr>
          <p:cNvPr id="15" name="Rounded Rectangle 14"/>
          <p:cNvSpPr/>
          <p:nvPr/>
        </p:nvSpPr>
        <p:spPr>
          <a:xfrm>
            <a:off x="152400" y="76200"/>
            <a:ext cx="3810000" cy="533400"/>
          </a:xfrm>
          <a:prstGeom prst="roundRect">
            <a:avLst>
              <a:gd name="adj" fmla="val 41608"/>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b="1" dirty="0" smtClean="0"/>
              <a:t>Context Level Diagram</a:t>
            </a:r>
            <a:endParaRPr lang="en-US" sz="2800" dirty="0"/>
          </a:p>
        </p:txBody>
      </p:sp>
      <p:sp>
        <p:nvSpPr>
          <p:cNvPr id="16" name="Rounded Rectangle 15"/>
          <p:cNvSpPr/>
          <p:nvPr/>
        </p:nvSpPr>
        <p:spPr>
          <a:xfrm>
            <a:off x="11353800" y="6248400"/>
            <a:ext cx="1295400" cy="533400"/>
          </a:xfrm>
          <a:prstGeom prst="roundRect">
            <a:avLst>
              <a:gd name="adj" fmla="val 41608"/>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hlinkClick r:id="rId2" action="ppaction://hlinksldjump"/>
              </a:rPr>
              <a:t>INDEX</a:t>
            </a:r>
            <a:endParaRPr lang="en-US" sz="2800" dirty="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2" descr="C:\Users\Intel\Pictures\Untitled.png"/>
          <p:cNvPicPr>
            <a:picLocks noChangeAspect="1" noChangeArrowheads="1"/>
          </p:cNvPicPr>
          <p:nvPr/>
        </p:nvPicPr>
        <p:blipFill>
          <a:blip r:embed="rId2"/>
          <a:srcRect/>
          <a:stretch>
            <a:fillRect/>
          </a:stretch>
        </p:blipFill>
        <p:spPr bwMode="auto">
          <a:xfrm>
            <a:off x="914400" y="990600"/>
            <a:ext cx="10643553" cy="4953000"/>
          </a:xfrm>
          <a:prstGeom prst="rect">
            <a:avLst/>
          </a:prstGeom>
          <a:noFill/>
        </p:spPr>
      </p:pic>
      <p:sp>
        <p:nvSpPr>
          <p:cNvPr id="5" name="Footer Placeholder 4"/>
          <p:cNvSpPr>
            <a:spLocks noGrp="1"/>
          </p:cNvSpPr>
          <p:nvPr>
            <p:ph type="ftr" sz="quarter" idx="11"/>
          </p:nvPr>
        </p:nvSpPr>
        <p:spPr/>
        <p:txBody>
          <a:bodyPr/>
          <a:lstStyle/>
          <a:p>
            <a:r>
              <a:rPr lang="en-US" dirty="0" smtClean="0">
                <a:solidFill>
                  <a:schemeClr val="accent2">
                    <a:lumMod val="50000"/>
                  </a:schemeClr>
                </a:solidFill>
              </a:rPr>
              <a:t>www.dishiswish.com</a:t>
            </a:r>
            <a:endParaRPr lang="en-US" dirty="0">
              <a:solidFill>
                <a:schemeClr val="accent2">
                  <a:lumMod val="50000"/>
                </a:schemeClr>
              </a:solidFill>
            </a:endParaRPr>
          </a:p>
        </p:txBody>
      </p:sp>
      <p:sp>
        <p:nvSpPr>
          <p:cNvPr id="4" name="Slide Number Placeholder 3"/>
          <p:cNvSpPr>
            <a:spLocks noGrp="1"/>
          </p:cNvSpPr>
          <p:nvPr>
            <p:ph type="sldNum" sz="quarter" idx="12"/>
          </p:nvPr>
        </p:nvSpPr>
        <p:spPr/>
        <p:style>
          <a:lnRef idx="1">
            <a:schemeClr val="accent1"/>
          </a:lnRef>
          <a:fillRef idx="3">
            <a:schemeClr val="accent1"/>
          </a:fillRef>
          <a:effectRef idx="2">
            <a:schemeClr val="accent1"/>
          </a:effectRef>
          <a:fontRef idx="minor">
            <a:schemeClr val="lt1"/>
          </a:fontRef>
        </p:style>
        <p:txBody>
          <a:bodyPr/>
          <a:lstStyle/>
          <a:p>
            <a:fld id="{E7A25C7D-BDC0-4105-8852-49674A577158}" type="slidenum">
              <a:rPr lang="en-US" smtClean="0"/>
              <a:pPr/>
              <a:t>15</a:t>
            </a:fld>
            <a:endParaRPr lang="en-US" dirty="0"/>
          </a:p>
        </p:txBody>
      </p:sp>
      <p:sp>
        <p:nvSpPr>
          <p:cNvPr id="6" name="Rounded Rectangle 5"/>
          <p:cNvSpPr/>
          <p:nvPr/>
        </p:nvSpPr>
        <p:spPr>
          <a:xfrm>
            <a:off x="152400" y="76200"/>
            <a:ext cx="3810000" cy="533400"/>
          </a:xfrm>
          <a:prstGeom prst="roundRect">
            <a:avLst>
              <a:gd name="adj" fmla="val 41608"/>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b="1" dirty="0" smtClean="0"/>
              <a:t>1</a:t>
            </a:r>
            <a:r>
              <a:rPr lang="en-US" sz="2800" b="1" baseline="30000" dirty="0" smtClean="0"/>
              <a:t>st</a:t>
            </a:r>
            <a:r>
              <a:rPr lang="en-US" sz="2800" b="1" dirty="0" smtClean="0"/>
              <a:t>  Level DFD : Admin</a:t>
            </a:r>
            <a:endParaRPr lang="en-US" sz="2800" dirty="0"/>
          </a:p>
        </p:txBody>
      </p:sp>
      <p:sp>
        <p:nvSpPr>
          <p:cNvPr id="7" name="Rounded Rectangle 6"/>
          <p:cNvSpPr/>
          <p:nvPr/>
        </p:nvSpPr>
        <p:spPr>
          <a:xfrm>
            <a:off x="11353800" y="6248400"/>
            <a:ext cx="1295400" cy="533400"/>
          </a:xfrm>
          <a:prstGeom prst="roundRect">
            <a:avLst>
              <a:gd name="adj" fmla="val 41608"/>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hlinkClick r:id="rId3" action="ppaction://hlinksldjump"/>
              </a:rPr>
              <a:t>INDEX</a:t>
            </a:r>
            <a:endParaRPr lang="en-US" sz="2800" dirty="0"/>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dirty="0" smtClean="0">
                <a:solidFill>
                  <a:schemeClr val="accent2">
                    <a:lumMod val="50000"/>
                  </a:schemeClr>
                </a:solidFill>
              </a:rPr>
              <a:t>www.dishiswish.com</a:t>
            </a:r>
            <a:endParaRPr lang="en-US" dirty="0">
              <a:solidFill>
                <a:schemeClr val="accent2">
                  <a:lumMod val="50000"/>
                </a:schemeClr>
              </a:solidFill>
            </a:endParaRPr>
          </a:p>
        </p:txBody>
      </p:sp>
      <p:sp>
        <p:nvSpPr>
          <p:cNvPr id="4" name="Slide Number Placeholder 3"/>
          <p:cNvSpPr>
            <a:spLocks noGrp="1"/>
          </p:cNvSpPr>
          <p:nvPr>
            <p:ph type="sldNum" sz="quarter" idx="12"/>
          </p:nvPr>
        </p:nvSpPr>
        <p:spPr/>
        <p:style>
          <a:lnRef idx="1">
            <a:schemeClr val="accent1"/>
          </a:lnRef>
          <a:fillRef idx="3">
            <a:schemeClr val="accent1"/>
          </a:fillRef>
          <a:effectRef idx="2">
            <a:schemeClr val="accent1"/>
          </a:effectRef>
          <a:fontRef idx="minor">
            <a:schemeClr val="lt1"/>
          </a:fontRef>
        </p:style>
        <p:txBody>
          <a:bodyPr/>
          <a:lstStyle/>
          <a:p>
            <a:fld id="{E7A25C7D-BDC0-4105-8852-49674A577158}" type="slidenum">
              <a:rPr lang="en-US" smtClean="0"/>
              <a:pPr/>
              <a:t>16</a:t>
            </a:fld>
            <a:endParaRPr lang="en-US" dirty="0"/>
          </a:p>
        </p:txBody>
      </p:sp>
      <p:sp>
        <p:nvSpPr>
          <p:cNvPr id="6" name="Rounded Rectangle 5"/>
          <p:cNvSpPr/>
          <p:nvPr/>
        </p:nvSpPr>
        <p:spPr>
          <a:xfrm>
            <a:off x="152400" y="76200"/>
            <a:ext cx="4267200" cy="533400"/>
          </a:xfrm>
          <a:prstGeom prst="roundRect">
            <a:avLst>
              <a:gd name="adj" fmla="val 41608"/>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b="1" dirty="0" smtClean="0"/>
              <a:t>1</a:t>
            </a:r>
            <a:r>
              <a:rPr lang="en-US" sz="2800" b="1" baseline="30000" dirty="0" smtClean="0"/>
              <a:t>st</a:t>
            </a:r>
            <a:r>
              <a:rPr lang="en-US" sz="2800" b="1" dirty="0" smtClean="0"/>
              <a:t> Level Diagram : Visitor</a:t>
            </a:r>
            <a:endParaRPr lang="en-US" sz="2800" dirty="0"/>
          </a:p>
        </p:txBody>
      </p:sp>
      <p:sp>
        <p:nvSpPr>
          <p:cNvPr id="7" name="Rounded Rectangle 6"/>
          <p:cNvSpPr/>
          <p:nvPr/>
        </p:nvSpPr>
        <p:spPr>
          <a:xfrm>
            <a:off x="11353800" y="6248400"/>
            <a:ext cx="1295400" cy="533400"/>
          </a:xfrm>
          <a:prstGeom prst="roundRect">
            <a:avLst>
              <a:gd name="adj" fmla="val 41608"/>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hlinkClick r:id="rId2" action="ppaction://hlinksldjump"/>
              </a:rPr>
              <a:t>INDEX</a:t>
            </a:r>
            <a:endParaRPr lang="en-US" sz="2800" dirty="0"/>
          </a:p>
        </p:txBody>
      </p:sp>
      <p:pic>
        <p:nvPicPr>
          <p:cNvPr id="1051" name="Picture 27"/>
          <p:cNvPicPr>
            <a:picLocks noChangeAspect="1" noChangeArrowheads="1"/>
          </p:cNvPicPr>
          <p:nvPr/>
        </p:nvPicPr>
        <p:blipFill>
          <a:blip r:embed="rId3"/>
          <a:srcRect/>
          <a:stretch>
            <a:fillRect/>
          </a:stretch>
        </p:blipFill>
        <p:spPr bwMode="auto">
          <a:xfrm>
            <a:off x="1600201" y="1152525"/>
            <a:ext cx="9677400" cy="501967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 name="Picture 50"/>
          <p:cNvPicPr/>
          <p:nvPr/>
        </p:nvPicPr>
        <p:blipFill>
          <a:blip r:embed="rId2"/>
          <a:srcRect l="20994" t="19943" r="26282" b="18519"/>
          <a:stretch>
            <a:fillRect/>
          </a:stretch>
        </p:blipFill>
        <p:spPr bwMode="auto">
          <a:xfrm>
            <a:off x="838200" y="685800"/>
            <a:ext cx="11628121" cy="5562600"/>
          </a:xfrm>
          <a:prstGeom prst="rect">
            <a:avLst/>
          </a:prstGeom>
          <a:noFill/>
          <a:ln w="9525">
            <a:noFill/>
            <a:miter lim="800000"/>
            <a:headEnd/>
            <a:tailEnd/>
          </a:ln>
        </p:spPr>
      </p:pic>
      <p:sp>
        <p:nvSpPr>
          <p:cNvPr id="5" name="Footer Placeholder 4"/>
          <p:cNvSpPr>
            <a:spLocks noGrp="1"/>
          </p:cNvSpPr>
          <p:nvPr>
            <p:ph type="ftr" sz="quarter" idx="11"/>
          </p:nvPr>
        </p:nvSpPr>
        <p:spPr/>
        <p:txBody>
          <a:bodyPr/>
          <a:lstStyle/>
          <a:p>
            <a:r>
              <a:rPr lang="en-US" dirty="0" smtClean="0">
                <a:solidFill>
                  <a:schemeClr val="accent2">
                    <a:lumMod val="50000"/>
                  </a:schemeClr>
                </a:solidFill>
              </a:rPr>
              <a:t>www.dishiswish.com</a:t>
            </a:r>
            <a:endParaRPr lang="en-US" dirty="0">
              <a:solidFill>
                <a:schemeClr val="accent2">
                  <a:lumMod val="50000"/>
                </a:schemeClr>
              </a:solidFill>
            </a:endParaRPr>
          </a:p>
        </p:txBody>
      </p:sp>
      <p:sp>
        <p:nvSpPr>
          <p:cNvPr id="4" name="Slide Number Placeholder 3"/>
          <p:cNvSpPr>
            <a:spLocks noGrp="1"/>
          </p:cNvSpPr>
          <p:nvPr>
            <p:ph type="sldNum" sz="quarter" idx="12"/>
          </p:nvPr>
        </p:nvSpPr>
        <p:spPr/>
        <p:style>
          <a:lnRef idx="1">
            <a:schemeClr val="accent1"/>
          </a:lnRef>
          <a:fillRef idx="3">
            <a:schemeClr val="accent1"/>
          </a:fillRef>
          <a:effectRef idx="2">
            <a:schemeClr val="accent1"/>
          </a:effectRef>
          <a:fontRef idx="minor">
            <a:schemeClr val="lt1"/>
          </a:fontRef>
        </p:style>
        <p:txBody>
          <a:bodyPr/>
          <a:lstStyle/>
          <a:p>
            <a:fld id="{E7A25C7D-BDC0-4105-8852-49674A577158}" type="slidenum">
              <a:rPr lang="en-US" smtClean="0"/>
              <a:pPr/>
              <a:t>17</a:t>
            </a:fld>
            <a:endParaRPr lang="en-US" dirty="0"/>
          </a:p>
        </p:txBody>
      </p:sp>
      <p:sp>
        <p:nvSpPr>
          <p:cNvPr id="6" name="Rounded Rectangle 5"/>
          <p:cNvSpPr/>
          <p:nvPr/>
        </p:nvSpPr>
        <p:spPr>
          <a:xfrm>
            <a:off x="152400" y="76200"/>
            <a:ext cx="3962400" cy="533400"/>
          </a:xfrm>
          <a:prstGeom prst="roundRect">
            <a:avLst>
              <a:gd name="adj" fmla="val 41608"/>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b="1" dirty="0" smtClean="0"/>
              <a:t>E-R Diagram : For User</a:t>
            </a:r>
            <a:endParaRPr lang="en-US" sz="2800" dirty="0"/>
          </a:p>
        </p:txBody>
      </p:sp>
      <p:sp>
        <p:nvSpPr>
          <p:cNvPr id="7" name="Rounded Rectangle 6"/>
          <p:cNvSpPr/>
          <p:nvPr/>
        </p:nvSpPr>
        <p:spPr>
          <a:xfrm>
            <a:off x="11353800" y="6248400"/>
            <a:ext cx="1295400" cy="533400"/>
          </a:xfrm>
          <a:prstGeom prst="roundRect">
            <a:avLst>
              <a:gd name="adj" fmla="val 41608"/>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hlinkClick r:id="rId3" action="ppaction://hlinksldjump"/>
              </a:rPr>
              <a:t>INDEX</a:t>
            </a:r>
            <a:endParaRPr lang="en-US" sz="2800" dirty="0"/>
          </a:p>
        </p:txBody>
      </p:sp>
      <p:cxnSp>
        <p:nvCxnSpPr>
          <p:cNvPr id="9" name="Straight Connector 8"/>
          <p:cNvCxnSpPr/>
          <p:nvPr/>
        </p:nvCxnSpPr>
        <p:spPr>
          <a:xfrm>
            <a:off x="1066800" y="1219200"/>
            <a:ext cx="3810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8610600" y="2819400"/>
            <a:ext cx="381000" cy="1588"/>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p:cNvPicPr/>
          <p:nvPr/>
        </p:nvPicPr>
        <p:blipFill>
          <a:blip r:embed="rId2"/>
          <a:srcRect l="23878" t="39031" r="24359" b="13960"/>
          <a:stretch>
            <a:fillRect/>
          </a:stretch>
        </p:blipFill>
        <p:spPr bwMode="auto">
          <a:xfrm>
            <a:off x="762000" y="838200"/>
            <a:ext cx="11201400" cy="5181599"/>
          </a:xfrm>
          <a:prstGeom prst="rect">
            <a:avLst/>
          </a:prstGeom>
          <a:noFill/>
          <a:ln w="9525">
            <a:noFill/>
            <a:miter lim="800000"/>
            <a:headEnd/>
            <a:tailEnd/>
          </a:ln>
        </p:spPr>
      </p:pic>
      <p:sp>
        <p:nvSpPr>
          <p:cNvPr id="5" name="Footer Placeholder 4"/>
          <p:cNvSpPr>
            <a:spLocks noGrp="1"/>
          </p:cNvSpPr>
          <p:nvPr>
            <p:ph type="ftr" sz="quarter" idx="11"/>
          </p:nvPr>
        </p:nvSpPr>
        <p:spPr/>
        <p:txBody>
          <a:bodyPr/>
          <a:lstStyle/>
          <a:p>
            <a:r>
              <a:rPr lang="en-US" dirty="0" smtClean="0">
                <a:solidFill>
                  <a:schemeClr val="accent2">
                    <a:lumMod val="50000"/>
                  </a:schemeClr>
                </a:solidFill>
              </a:rPr>
              <a:t>www.dishiswish.com</a:t>
            </a:r>
            <a:endParaRPr lang="en-US" dirty="0">
              <a:solidFill>
                <a:schemeClr val="accent2">
                  <a:lumMod val="50000"/>
                </a:schemeClr>
              </a:solidFill>
            </a:endParaRPr>
          </a:p>
        </p:txBody>
      </p:sp>
      <p:sp>
        <p:nvSpPr>
          <p:cNvPr id="4" name="Slide Number Placeholder 3"/>
          <p:cNvSpPr>
            <a:spLocks noGrp="1"/>
          </p:cNvSpPr>
          <p:nvPr>
            <p:ph type="sldNum" sz="quarter" idx="12"/>
          </p:nvPr>
        </p:nvSpPr>
        <p:spPr/>
        <p:style>
          <a:lnRef idx="1">
            <a:schemeClr val="accent1"/>
          </a:lnRef>
          <a:fillRef idx="3">
            <a:schemeClr val="accent1"/>
          </a:fillRef>
          <a:effectRef idx="2">
            <a:schemeClr val="accent1"/>
          </a:effectRef>
          <a:fontRef idx="minor">
            <a:schemeClr val="lt1"/>
          </a:fontRef>
        </p:style>
        <p:txBody>
          <a:bodyPr/>
          <a:lstStyle/>
          <a:p>
            <a:fld id="{E7A25C7D-BDC0-4105-8852-49674A577158}" type="slidenum">
              <a:rPr lang="en-US" smtClean="0"/>
              <a:pPr/>
              <a:t>18</a:t>
            </a:fld>
            <a:endParaRPr lang="en-US" dirty="0"/>
          </a:p>
        </p:txBody>
      </p:sp>
      <p:sp>
        <p:nvSpPr>
          <p:cNvPr id="6" name="Rounded Rectangle 5"/>
          <p:cNvSpPr/>
          <p:nvPr/>
        </p:nvSpPr>
        <p:spPr>
          <a:xfrm>
            <a:off x="152400" y="76200"/>
            <a:ext cx="4114800" cy="533400"/>
          </a:xfrm>
          <a:prstGeom prst="roundRect">
            <a:avLst>
              <a:gd name="adj" fmla="val 41608"/>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b="1" dirty="0" smtClean="0"/>
              <a:t>E-R Diagram : For Admin</a:t>
            </a:r>
            <a:endParaRPr lang="en-US" sz="2800" dirty="0"/>
          </a:p>
        </p:txBody>
      </p:sp>
      <p:sp>
        <p:nvSpPr>
          <p:cNvPr id="7" name="Rounded Rectangle 6"/>
          <p:cNvSpPr/>
          <p:nvPr/>
        </p:nvSpPr>
        <p:spPr>
          <a:xfrm>
            <a:off x="11353800" y="6248400"/>
            <a:ext cx="1295400" cy="533400"/>
          </a:xfrm>
          <a:prstGeom prst="roundRect">
            <a:avLst>
              <a:gd name="adj" fmla="val 41608"/>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hlinkClick r:id="rId3" action="ppaction://hlinksldjump"/>
              </a:rPr>
              <a:t>INDEX</a:t>
            </a:r>
            <a:endParaRPr lang="en-US" sz="2800" dirty="0"/>
          </a:p>
        </p:txBody>
      </p:sp>
      <p:cxnSp>
        <p:nvCxnSpPr>
          <p:cNvPr id="9" name="Straight Connector 8"/>
          <p:cNvCxnSpPr/>
          <p:nvPr/>
        </p:nvCxnSpPr>
        <p:spPr>
          <a:xfrm>
            <a:off x="2057400" y="2057400"/>
            <a:ext cx="457200" cy="1588"/>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53440" y="457203"/>
            <a:ext cx="11521440" cy="7232749"/>
          </a:xfrm>
          <a:prstGeom prst="rect">
            <a:avLst/>
          </a:prstGeom>
        </p:spPr>
        <p:txBody>
          <a:bodyPr wrap="square">
            <a:spAutoFit/>
          </a:bodyPr>
          <a:lstStyle/>
          <a:p>
            <a:endParaRPr lang="en-US" sz="1600" dirty="0" smtClean="0"/>
          </a:p>
          <a:p>
            <a:endParaRPr lang="en-US" sz="1600" dirty="0" smtClean="0"/>
          </a:p>
          <a:p>
            <a:endParaRPr lang="en-US" sz="1600" dirty="0" smtClean="0"/>
          </a:p>
          <a:p>
            <a:pPr marL="514350" indent="-514350">
              <a:buClr>
                <a:schemeClr val="accent2">
                  <a:lumMod val="75000"/>
                </a:schemeClr>
              </a:buClr>
              <a:buFont typeface="Wingdings" pitchFamily="2" charset="2"/>
              <a:buChar char="Ø"/>
            </a:pPr>
            <a:r>
              <a:rPr lang="en-US" sz="3200" dirty="0" smtClean="0">
                <a:solidFill>
                  <a:schemeClr val="accent2">
                    <a:lumMod val="50000"/>
                  </a:schemeClr>
                </a:solidFill>
              </a:rPr>
              <a:t>The Unified Modeling Language (UML) is a general-purpose modeling language in the field of software  engineering. </a:t>
            </a:r>
          </a:p>
          <a:p>
            <a:pPr marL="514350" indent="-514350">
              <a:buClr>
                <a:schemeClr val="accent2">
                  <a:lumMod val="75000"/>
                </a:schemeClr>
              </a:buClr>
            </a:pPr>
            <a:endParaRPr lang="en-US" sz="3200" dirty="0" smtClean="0">
              <a:solidFill>
                <a:schemeClr val="accent2">
                  <a:lumMod val="50000"/>
                </a:schemeClr>
              </a:solidFill>
            </a:endParaRPr>
          </a:p>
          <a:p>
            <a:pPr marL="514350" indent="-514350">
              <a:buClr>
                <a:schemeClr val="accent2">
                  <a:lumMod val="75000"/>
                </a:schemeClr>
              </a:buClr>
              <a:buFont typeface="Wingdings" pitchFamily="2" charset="2"/>
              <a:buChar char="Ø"/>
            </a:pPr>
            <a:r>
              <a:rPr lang="en-US" sz="3200" dirty="0" smtClean="0">
                <a:solidFill>
                  <a:schemeClr val="accent2">
                    <a:lumMod val="50000"/>
                  </a:schemeClr>
                </a:solidFill>
              </a:rPr>
              <a:t>The basic level provides a set of graphic notation techniques to create visual models of object-oriented software-intensive systems.</a:t>
            </a:r>
          </a:p>
          <a:p>
            <a:pPr marL="514350" indent="-514350">
              <a:buClr>
                <a:schemeClr val="accent2">
                  <a:lumMod val="75000"/>
                </a:schemeClr>
              </a:buClr>
            </a:pPr>
            <a:endParaRPr lang="en-US" sz="3200" dirty="0" smtClean="0">
              <a:solidFill>
                <a:schemeClr val="accent2">
                  <a:lumMod val="50000"/>
                </a:schemeClr>
              </a:solidFill>
            </a:endParaRPr>
          </a:p>
          <a:p>
            <a:pPr marL="514350" indent="-514350">
              <a:buClr>
                <a:schemeClr val="accent2">
                  <a:lumMod val="75000"/>
                </a:schemeClr>
              </a:buClr>
              <a:buFont typeface="Wingdings" pitchFamily="2" charset="2"/>
              <a:buChar char="Ø"/>
            </a:pPr>
            <a:r>
              <a:rPr lang="en-US" sz="3200" dirty="0" smtClean="0">
                <a:solidFill>
                  <a:schemeClr val="accent2">
                    <a:lumMod val="50000"/>
                  </a:schemeClr>
                </a:solidFill>
              </a:rPr>
              <a:t>Higher levels cover process-oriented views of a system.</a:t>
            </a:r>
          </a:p>
          <a:p>
            <a:pPr marL="514350" indent="-514350">
              <a:buClr>
                <a:schemeClr val="accent2">
                  <a:lumMod val="75000"/>
                </a:schemeClr>
              </a:buClr>
              <a:buFont typeface="Wingdings" pitchFamily="2" charset="2"/>
              <a:buChar char="Ø"/>
            </a:pPr>
            <a:endParaRPr lang="en-US" sz="3200" dirty="0" smtClean="0">
              <a:solidFill>
                <a:schemeClr val="accent2">
                  <a:lumMod val="50000"/>
                </a:schemeClr>
              </a:solidFill>
            </a:endParaRPr>
          </a:p>
          <a:p>
            <a:pPr marL="514350" indent="-514350">
              <a:buClr>
                <a:schemeClr val="accent2">
                  <a:lumMod val="75000"/>
                </a:schemeClr>
              </a:buClr>
              <a:buFont typeface="Wingdings" pitchFamily="2" charset="2"/>
              <a:buChar char="Ø"/>
            </a:pPr>
            <a:r>
              <a:rPr lang="en-US" sz="3200" dirty="0" smtClean="0">
                <a:solidFill>
                  <a:schemeClr val="accent2">
                    <a:lumMod val="50000"/>
                  </a:schemeClr>
                </a:solidFill>
              </a:rPr>
              <a:t>The UML diagrams for dishiswish.com are as follows:</a:t>
            </a:r>
          </a:p>
          <a:p>
            <a:pPr marL="514350" indent="-514350">
              <a:buClr>
                <a:schemeClr val="accent2">
                  <a:lumMod val="75000"/>
                </a:schemeClr>
              </a:buClr>
            </a:pPr>
            <a:endParaRPr lang="en-US" sz="3200" dirty="0" smtClean="0"/>
          </a:p>
          <a:p>
            <a:endParaRPr lang="en-US" sz="3200" dirty="0" smtClean="0"/>
          </a:p>
          <a:p>
            <a:endParaRPr lang="en-US" sz="3200" dirty="0" smtClean="0"/>
          </a:p>
          <a:p>
            <a:endParaRPr lang="en-US" sz="1600" dirty="0" smtClean="0"/>
          </a:p>
          <a:p>
            <a:endParaRPr lang="en-US" sz="1600" dirty="0"/>
          </a:p>
        </p:txBody>
      </p:sp>
      <p:sp>
        <p:nvSpPr>
          <p:cNvPr id="4" name="Footer Placeholder 3"/>
          <p:cNvSpPr>
            <a:spLocks noGrp="1"/>
          </p:cNvSpPr>
          <p:nvPr>
            <p:ph type="ftr" sz="quarter" idx="11"/>
          </p:nvPr>
        </p:nvSpPr>
        <p:spPr/>
        <p:txBody>
          <a:bodyPr/>
          <a:lstStyle/>
          <a:p>
            <a:r>
              <a:rPr lang="en-US" dirty="0" smtClean="0">
                <a:solidFill>
                  <a:schemeClr val="accent2">
                    <a:lumMod val="50000"/>
                  </a:schemeClr>
                </a:solidFill>
              </a:rPr>
              <a:t>www.dishiswish.com</a:t>
            </a:r>
            <a:endParaRPr lang="en-US" dirty="0">
              <a:solidFill>
                <a:schemeClr val="accent2">
                  <a:lumMod val="50000"/>
                </a:schemeClr>
              </a:solidFill>
            </a:endParaRPr>
          </a:p>
        </p:txBody>
      </p:sp>
      <p:sp>
        <p:nvSpPr>
          <p:cNvPr id="3" name="Slide Number Placeholder 2"/>
          <p:cNvSpPr>
            <a:spLocks noGrp="1"/>
          </p:cNvSpPr>
          <p:nvPr>
            <p:ph type="sldNum" sz="quarter" idx="12"/>
          </p:nvPr>
        </p:nvSpPr>
        <p:spPr/>
        <p:style>
          <a:lnRef idx="1">
            <a:schemeClr val="accent1"/>
          </a:lnRef>
          <a:fillRef idx="3">
            <a:schemeClr val="accent1"/>
          </a:fillRef>
          <a:effectRef idx="2">
            <a:schemeClr val="accent1"/>
          </a:effectRef>
          <a:fontRef idx="minor">
            <a:schemeClr val="lt1"/>
          </a:fontRef>
        </p:style>
        <p:txBody>
          <a:bodyPr/>
          <a:lstStyle/>
          <a:p>
            <a:fld id="{E7A25C7D-BDC0-4105-8852-49674A577158}" type="slidenum">
              <a:rPr lang="en-US" smtClean="0"/>
              <a:pPr/>
              <a:t>19</a:t>
            </a:fld>
            <a:endParaRPr lang="en-US" dirty="0"/>
          </a:p>
        </p:txBody>
      </p:sp>
      <p:sp>
        <p:nvSpPr>
          <p:cNvPr id="5" name="Rounded Rectangle 4"/>
          <p:cNvSpPr/>
          <p:nvPr/>
        </p:nvSpPr>
        <p:spPr>
          <a:xfrm>
            <a:off x="152400" y="76200"/>
            <a:ext cx="2667000" cy="533400"/>
          </a:xfrm>
          <a:prstGeom prst="roundRect">
            <a:avLst>
              <a:gd name="adj" fmla="val 41608"/>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b="1" dirty="0" smtClean="0"/>
              <a:t>UML Diagram </a:t>
            </a:r>
            <a:endParaRPr lang="en-US" sz="2800" dirty="0"/>
          </a:p>
        </p:txBody>
      </p:sp>
      <p:sp>
        <p:nvSpPr>
          <p:cNvPr id="6" name="Rounded Rectangle 5"/>
          <p:cNvSpPr/>
          <p:nvPr/>
        </p:nvSpPr>
        <p:spPr>
          <a:xfrm>
            <a:off x="11353800" y="6248400"/>
            <a:ext cx="1295400" cy="533400"/>
          </a:xfrm>
          <a:prstGeom prst="roundRect">
            <a:avLst>
              <a:gd name="adj" fmla="val 41608"/>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hlinkClick r:id="rId2" action="ppaction://hlinksldjump"/>
              </a:rPr>
              <a:t>INDEX</a:t>
            </a:r>
            <a:endParaRPr lang="en-US" sz="2800"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57200" y="609600"/>
            <a:ext cx="4876800" cy="5632311"/>
          </a:xfrm>
          <a:prstGeom prst="rect">
            <a:avLst/>
          </a:prstGeom>
        </p:spPr>
        <p:txBody>
          <a:bodyPr wrap="square">
            <a:spAutoFit/>
          </a:bodyPr>
          <a:lstStyle/>
          <a:p>
            <a:pPr marL="742950" indent="-742950">
              <a:buClr>
                <a:schemeClr val="accent2">
                  <a:lumMod val="75000"/>
                </a:schemeClr>
              </a:buClr>
              <a:buFont typeface="Wingdings" pitchFamily="2" charset="2"/>
              <a:buChar char="Ø"/>
            </a:pPr>
            <a:r>
              <a:rPr lang="en-IN" sz="3600" dirty="0" smtClean="0">
                <a:solidFill>
                  <a:schemeClr val="accent2">
                    <a:lumMod val="75000"/>
                  </a:schemeClr>
                </a:solidFill>
                <a:hlinkClick r:id="rId2" action="ppaction://hlinksldjump"/>
              </a:rPr>
              <a:t>Company profile</a:t>
            </a:r>
            <a:endParaRPr lang="en-IN" sz="3600" dirty="0" smtClean="0">
              <a:solidFill>
                <a:schemeClr val="accent2">
                  <a:lumMod val="75000"/>
                </a:schemeClr>
              </a:solidFill>
            </a:endParaRPr>
          </a:p>
          <a:p>
            <a:pPr marL="742950" indent="-742950">
              <a:buClr>
                <a:schemeClr val="accent2">
                  <a:lumMod val="75000"/>
                </a:schemeClr>
              </a:buClr>
              <a:buFont typeface="Wingdings" pitchFamily="2" charset="2"/>
              <a:buChar char="Ø"/>
            </a:pPr>
            <a:r>
              <a:rPr lang="en-US" sz="3600" dirty="0" smtClean="0">
                <a:solidFill>
                  <a:schemeClr val="accent2">
                    <a:lumMod val="75000"/>
                  </a:schemeClr>
                </a:solidFill>
                <a:hlinkClick r:id="rId3" action="ppaction://hlinksldjump"/>
              </a:rPr>
              <a:t>Team Members</a:t>
            </a:r>
            <a:endParaRPr lang="en-US" sz="3600" dirty="0" smtClean="0">
              <a:solidFill>
                <a:schemeClr val="accent2">
                  <a:lumMod val="75000"/>
                </a:schemeClr>
              </a:solidFill>
            </a:endParaRPr>
          </a:p>
          <a:p>
            <a:pPr marL="742950" indent="-742950">
              <a:buClr>
                <a:schemeClr val="accent2">
                  <a:lumMod val="75000"/>
                </a:schemeClr>
              </a:buClr>
              <a:buFont typeface="Wingdings" pitchFamily="2" charset="2"/>
              <a:buChar char="Ø"/>
            </a:pPr>
            <a:r>
              <a:rPr lang="en-US" sz="3600" dirty="0" smtClean="0">
                <a:solidFill>
                  <a:schemeClr val="accent2">
                    <a:lumMod val="75000"/>
                  </a:schemeClr>
                </a:solidFill>
                <a:hlinkClick r:id="rId4" action="ppaction://hlinksldjump"/>
              </a:rPr>
              <a:t>Introduction</a:t>
            </a:r>
            <a:endParaRPr lang="en-US" sz="3600" dirty="0" smtClean="0">
              <a:solidFill>
                <a:schemeClr val="accent2">
                  <a:lumMod val="75000"/>
                </a:schemeClr>
              </a:solidFill>
            </a:endParaRPr>
          </a:p>
          <a:p>
            <a:pPr marL="742950" indent="-742950">
              <a:buClr>
                <a:schemeClr val="accent2">
                  <a:lumMod val="75000"/>
                </a:schemeClr>
              </a:buClr>
              <a:buFont typeface="Wingdings" pitchFamily="2" charset="2"/>
              <a:buChar char="Ø"/>
            </a:pPr>
            <a:r>
              <a:rPr lang="en-US" sz="3600" dirty="0" smtClean="0">
                <a:solidFill>
                  <a:schemeClr val="accent2">
                    <a:lumMod val="75000"/>
                  </a:schemeClr>
                </a:solidFill>
                <a:hlinkClick r:id="rId5" action="ppaction://hlinksldjump"/>
              </a:rPr>
              <a:t>Objectives</a:t>
            </a:r>
            <a:endParaRPr lang="en-US" sz="3600" dirty="0" smtClean="0">
              <a:solidFill>
                <a:schemeClr val="accent2">
                  <a:lumMod val="75000"/>
                </a:schemeClr>
              </a:solidFill>
            </a:endParaRPr>
          </a:p>
          <a:p>
            <a:pPr marL="742950" indent="-742950">
              <a:buClr>
                <a:schemeClr val="accent2">
                  <a:lumMod val="75000"/>
                </a:schemeClr>
              </a:buClr>
              <a:buFont typeface="Wingdings" pitchFamily="2" charset="2"/>
              <a:buChar char="Ø"/>
            </a:pPr>
            <a:r>
              <a:rPr lang="en-US" sz="3600" dirty="0" smtClean="0">
                <a:solidFill>
                  <a:schemeClr val="accent2">
                    <a:lumMod val="75000"/>
                  </a:schemeClr>
                </a:solidFill>
                <a:hlinkClick r:id="rId6" action="ppaction://hlinksldjump"/>
              </a:rPr>
              <a:t>Hardware &amp; Software Specification</a:t>
            </a:r>
            <a:endParaRPr lang="en-US" sz="3600" dirty="0" smtClean="0">
              <a:solidFill>
                <a:schemeClr val="accent2">
                  <a:lumMod val="75000"/>
                </a:schemeClr>
              </a:solidFill>
            </a:endParaRPr>
          </a:p>
          <a:p>
            <a:pPr marL="742950" indent="-742950">
              <a:buClr>
                <a:schemeClr val="accent2">
                  <a:lumMod val="75000"/>
                </a:schemeClr>
              </a:buClr>
              <a:buFont typeface="Wingdings" pitchFamily="2" charset="2"/>
              <a:buChar char="Ø"/>
            </a:pPr>
            <a:r>
              <a:rPr lang="en-US" sz="3600" dirty="0" smtClean="0">
                <a:solidFill>
                  <a:schemeClr val="accent2">
                    <a:lumMod val="75000"/>
                  </a:schemeClr>
                </a:solidFill>
                <a:hlinkClick r:id="rId7" action="ppaction://hlinksldjump"/>
              </a:rPr>
              <a:t>Agile methodology</a:t>
            </a:r>
            <a:endParaRPr lang="en-US" sz="3600" dirty="0" smtClean="0">
              <a:solidFill>
                <a:schemeClr val="accent2">
                  <a:lumMod val="75000"/>
                </a:schemeClr>
              </a:solidFill>
            </a:endParaRPr>
          </a:p>
          <a:p>
            <a:pPr marL="742950" indent="-742950">
              <a:buClr>
                <a:schemeClr val="accent2">
                  <a:lumMod val="75000"/>
                </a:schemeClr>
              </a:buClr>
              <a:buFont typeface="Wingdings" pitchFamily="2" charset="2"/>
              <a:buChar char="Ø"/>
            </a:pPr>
            <a:r>
              <a:rPr lang="en-US" sz="3600" dirty="0" smtClean="0">
                <a:solidFill>
                  <a:schemeClr val="accent2">
                    <a:lumMod val="75000"/>
                  </a:schemeClr>
                </a:solidFill>
                <a:hlinkClick r:id="rId8" action="ppaction://hlinksldjump"/>
              </a:rPr>
              <a:t>Advantages</a:t>
            </a:r>
            <a:endParaRPr lang="en-US" sz="3600" dirty="0" smtClean="0">
              <a:solidFill>
                <a:schemeClr val="accent2">
                  <a:lumMod val="75000"/>
                </a:schemeClr>
              </a:solidFill>
            </a:endParaRPr>
          </a:p>
          <a:p>
            <a:pPr marL="742950" indent="-742950">
              <a:buClr>
                <a:schemeClr val="accent2">
                  <a:lumMod val="75000"/>
                </a:schemeClr>
              </a:buClr>
              <a:buFont typeface="Wingdings" pitchFamily="2" charset="2"/>
              <a:buChar char="Ø"/>
            </a:pPr>
            <a:r>
              <a:rPr lang="en-US" sz="3600" dirty="0" smtClean="0">
                <a:solidFill>
                  <a:schemeClr val="accent2">
                    <a:lumMod val="75000"/>
                  </a:schemeClr>
                </a:solidFill>
                <a:hlinkClick r:id="rId9" action="ppaction://hlinksldjump"/>
              </a:rPr>
              <a:t>Dataflow Diagram</a:t>
            </a:r>
            <a:endParaRPr lang="en-US" sz="3600" dirty="0" smtClean="0">
              <a:solidFill>
                <a:schemeClr val="accent2">
                  <a:lumMod val="75000"/>
                </a:schemeClr>
              </a:solidFill>
            </a:endParaRPr>
          </a:p>
          <a:p>
            <a:pPr marL="742950" indent="-742950">
              <a:buClr>
                <a:schemeClr val="accent2">
                  <a:lumMod val="75000"/>
                </a:schemeClr>
              </a:buClr>
              <a:buFont typeface="Wingdings" pitchFamily="2" charset="2"/>
              <a:buChar char="Ø"/>
            </a:pPr>
            <a:r>
              <a:rPr lang="en-US" sz="3600" dirty="0" smtClean="0">
                <a:solidFill>
                  <a:schemeClr val="accent2">
                    <a:lumMod val="75000"/>
                  </a:schemeClr>
                </a:solidFill>
                <a:hlinkClick r:id="rId10" action="ppaction://hlinksldjump"/>
              </a:rPr>
              <a:t>E-R Diagram</a:t>
            </a:r>
            <a:endParaRPr lang="en-US" sz="3600" dirty="0" smtClean="0">
              <a:solidFill>
                <a:schemeClr val="accent2">
                  <a:lumMod val="75000"/>
                </a:schemeClr>
              </a:solidFill>
            </a:endParaRPr>
          </a:p>
        </p:txBody>
      </p:sp>
      <p:sp>
        <p:nvSpPr>
          <p:cNvPr id="4" name="Footer Placeholder 3"/>
          <p:cNvSpPr>
            <a:spLocks noGrp="1"/>
          </p:cNvSpPr>
          <p:nvPr>
            <p:ph type="ftr" sz="quarter" idx="11"/>
          </p:nvPr>
        </p:nvSpPr>
        <p:spPr/>
        <p:txBody>
          <a:bodyPr/>
          <a:lstStyle/>
          <a:p>
            <a:r>
              <a:rPr lang="en-US" dirty="0" smtClean="0">
                <a:solidFill>
                  <a:schemeClr val="accent2">
                    <a:lumMod val="50000"/>
                  </a:schemeClr>
                </a:solidFill>
              </a:rPr>
              <a:t>www.dishiswish.com</a:t>
            </a:r>
            <a:endParaRPr lang="en-US" dirty="0">
              <a:solidFill>
                <a:schemeClr val="accent2">
                  <a:lumMod val="50000"/>
                </a:schemeClr>
              </a:solidFill>
            </a:endParaRPr>
          </a:p>
        </p:txBody>
      </p:sp>
      <p:sp>
        <p:nvSpPr>
          <p:cNvPr id="3" name="Slide Number Placeholder 2"/>
          <p:cNvSpPr>
            <a:spLocks noGrp="1"/>
          </p:cNvSpPr>
          <p:nvPr>
            <p:ph type="sldNum" sz="quarter" idx="12"/>
          </p:nvPr>
        </p:nvSpPr>
        <p:spPr/>
        <p:style>
          <a:lnRef idx="1">
            <a:schemeClr val="accent1"/>
          </a:lnRef>
          <a:fillRef idx="3">
            <a:schemeClr val="accent1"/>
          </a:fillRef>
          <a:effectRef idx="2">
            <a:schemeClr val="accent1"/>
          </a:effectRef>
          <a:fontRef idx="minor">
            <a:schemeClr val="lt1"/>
          </a:fontRef>
        </p:style>
        <p:txBody>
          <a:bodyPr/>
          <a:lstStyle/>
          <a:p>
            <a:fld id="{E7A25C7D-BDC0-4105-8852-49674A577158}" type="slidenum">
              <a:rPr lang="en-US" smtClean="0"/>
              <a:pPr/>
              <a:t>2</a:t>
            </a:fld>
            <a:endParaRPr lang="en-US"/>
          </a:p>
        </p:txBody>
      </p:sp>
      <p:sp>
        <p:nvSpPr>
          <p:cNvPr id="6" name="Rounded Rectangle 5"/>
          <p:cNvSpPr/>
          <p:nvPr/>
        </p:nvSpPr>
        <p:spPr>
          <a:xfrm>
            <a:off x="152400" y="76200"/>
            <a:ext cx="2667000" cy="533400"/>
          </a:xfrm>
          <a:prstGeom prst="roundRect">
            <a:avLst>
              <a:gd name="adj" fmla="val 41608"/>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b="1" dirty="0" smtClean="0"/>
              <a:t>INDEX</a:t>
            </a:r>
            <a:endParaRPr lang="en-US" sz="2800" b="1" dirty="0"/>
          </a:p>
        </p:txBody>
      </p:sp>
      <p:sp>
        <p:nvSpPr>
          <p:cNvPr id="7" name="TextBox 6"/>
          <p:cNvSpPr txBox="1"/>
          <p:nvPr/>
        </p:nvSpPr>
        <p:spPr>
          <a:xfrm>
            <a:off x="5791200" y="762000"/>
            <a:ext cx="6400800" cy="2862322"/>
          </a:xfrm>
          <a:prstGeom prst="rect">
            <a:avLst/>
          </a:prstGeom>
          <a:noFill/>
        </p:spPr>
        <p:txBody>
          <a:bodyPr wrap="square" rtlCol="0">
            <a:spAutoFit/>
          </a:bodyPr>
          <a:lstStyle/>
          <a:p>
            <a:pPr marL="742950" indent="-742950">
              <a:buClr>
                <a:schemeClr val="accent2">
                  <a:lumMod val="75000"/>
                </a:schemeClr>
              </a:buClr>
              <a:buFont typeface="Wingdings" pitchFamily="2" charset="2"/>
              <a:buChar char="Ø"/>
            </a:pPr>
            <a:r>
              <a:rPr lang="en-IN" sz="3600" dirty="0" smtClean="0">
                <a:solidFill>
                  <a:schemeClr val="accent2">
                    <a:lumMod val="75000"/>
                  </a:schemeClr>
                </a:solidFill>
                <a:hlinkClick r:id="rId11" action="ppaction://hlinksldjump"/>
              </a:rPr>
              <a:t>UML Diagram</a:t>
            </a:r>
            <a:endParaRPr lang="en-IN" sz="3600" dirty="0" smtClean="0">
              <a:solidFill>
                <a:schemeClr val="accent2">
                  <a:lumMod val="75000"/>
                </a:schemeClr>
              </a:solidFill>
            </a:endParaRPr>
          </a:p>
          <a:p>
            <a:pPr marL="742950" indent="-742950">
              <a:buClr>
                <a:schemeClr val="accent2">
                  <a:lumMod val="75000"/>
                </a:schemeClr>
              </a:buClr>
              <a:buFont typeface="Wingdings" pitchFamily="2" charset="2"/>
              <a:buChar char="Ø"/>
            </a:pPr>
            <a:r>
              <a:rPr lang="en-IN" sz="3600" dirty="0" smtClean="0">
                <a:solidFill>
                  <a:schemeClr val="accent2">
                    <a:lumMod val="75000"/>
                  </a:schemeClr>
                </a:solidFill>
                <a:hlinkClick r:id="rId12" action="ppaction://hlinksldjump"/>
              </a:rPr>
              <a:t>Database Table Structure</a:t>
            </a:r>
            <a:endParaRPr lang="en-IN" sz="3600" dirty="0" smtClean="0">
              <a:solidFill>
                <a:schemeClr val="accent2">
                  <a:lumMod val="75000"/>
                </a:schemeClr>
              </a:solidFill>
            </a:endParaRPr>
          </a:p>
          <a:p>
            <a:pPr marL="742950" indent="-742950">
              <a:buClr>
                <a:schemeClr val="accent2">
                  <a:lumMod val="75000"/>
                </a:schemeClr>
              </a:buClr>
              <a:buFont typeface="Wingdings" pitchFamily="2" charset="2"/>
              <a:buChar char="Ø"/>
            </a:pPr>
            <a:r>
              <a:rPr lang="en-IN" sz="3600" dirty="0" smtClean="0">
                <a:solidFill>
                  <a:schemeClr val="accent2">
                    <a:lumMod val="75000"/>
                  </a:schemeClr>
                </a:solidFill>
                <a:hlinkClick r:id="rId13" action="ppaction://hlinksldjump"/>
              </a:rPr>
              <a:t>Screen shots</a:t>
            </a:r>
            <a:endParaRPr lang="en-IN" sz="3600" dirty="0" smtClean="0">
              <a:solidFill>
                <a:schemeClr val="accent2">
                  <a:lumMod val="75000"/>
                </a:schemeClr>
              </a:solidFill>
            </a:endParaRPr>
          </a:p>
          <a:p>
            <a:pPr marL="742950" indent="-742950">
              <a:buClr>
                <a:schemeClr val="accent2">
                  <a:lumMod val="75000"/>
                </a:schemeClr>
              </a:buClr>
              <a:buFont typeface="Wingdings" pitchFamily="2" charset="2"/>
              <a:buChar char="Ø"/>
            </a:pPr>
            <a:r>
              <a:rPr lang="en-IN" sz="3600" dirty="0" smtClean="0">
                <a:solidFill>
                  <a:schemeClr val="accent2">
                    <a:lumMod val="75000"/>
                  </a:schemeClr>
                </a:solidFill>
                <a:hlinkClick r:id="rId14" action="ppaction://hlinksldjump"/>
              </a:rPr>
              <a:t>Admin screen shots</a:t>
            </a:r>
            <a:endParaRPr lang="en-IN" sz="3600" dirty="0" smtClean="0">
              <a:solidFill>
                <a:schemeClr val="accent2">
                  <a:lumMod val="75000"/>
                </a:schemeClr>
              </a:solidFill>
            </a:endParaRPr>
          </a:p>
          <a:p>
            <a:pPr marL="742950" indent="-742950">
              <a:buClr>
                <a:schemeClr val="accent2">
                  <a:lumMod val="75000"/>
                </a:schemeClr>
              </a:buClr>
            </a:pPr>
            <a:endParaRPr lang="en-IN" sz="3600" dirty="0" smtClean="0">
              <a:solidFill>
                <a:schemeClr val="accent2">
                  <a:lumMod val="75000"/>
                </a:schemeClr>
              </a:solidFill>
            </a:endParaRPr>
          </a:p>
        </p:txBody>
      </p:sp>
    </p:spTree>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srcRect/>
          <a:stretch>
            <a:fillRect/>
          </a:stretch>
        </p:blipFill>
        <p:spPr bwMode="auto">
          <a:xfrm>
            <a:off x="986791" y="1066800"/>
            <a:ext cx="10828020" cy="5045075"/>
          </a:xfrm>
          <a:prstGeom prst="rect">
            <a:avLst/>
          </a:prstGeom>
          <a:noFill/>
          <a:ln w="9525">
            <a:noFill/>
            <a:miter lim="800000"/>
            <a:headEnd/>
            <a:tailEnd/>
          </a:ln>
          <a:effectLst/>
        </p:spPr>
      </p:pic>
      <p:sp>
        <p:nvSpPr>
          <p:cNvPr id="6" name="Footer Placeholder 5"/>
          <p:cNvSpPr>
            <a:spLocks noGrp="1"/>
          </p:cNvSpPr>
          <p:nvPr>
            <p:ph type="ftr" sz="quarter" idx="11"/>
          </p:nvPr>
        </p:nvSpPr>
        <p:spPr/>
        <p:txBody>
          <a:bodyPr/>
          <a:lstStyle/>
          <a:p>
            <a:r>
              <a:rPr lang="en-US" dirty="0" smtClean="0">
                <a:solidFill>
                  <a:schemeClr val="accent2">
                    <a:lumMod val="50000"/>
                  </a:schemeClr>
                </a:solidFill>
              </a:rPr>
              <a:t>www.dishiswish.com</a:t>
            </a:r>
            <a:endParaRPr lang="en-US" dirty="0">
              <a:solidFill>
                <a:schemeClr val="accent2">
                  <a:lumMod val="50000"/>
                </a:schemeClr>
              </a:solidFill>
            </a:endParaRPr>
          </a:p>
        </p:txBody>
      </p:sp>
      <p:sp>
        <p:nvSpPr>
          <p:cNvPr id="5" name="Slide Number Placeholder 4"/>
          <p:cNvSpPr>
            <a:spLocks noGrp="1"/>
          </p:cNvSpPr>
          <p:nvPr>
            <p:ph type="sldNum" sz="quarter" idx="12"/>
          </p:nvPr>
        </p:nvSpPr>
        <p:spPr/>
        <p:style>
          <a:lnRef idx="1">
            <a:schemeClr val="accent1"/>
          </a:lnRef>
          <a:fillRef idx="3">
            <a:schemeClr val="accent1"/>
          </a:fillRef>
          <a:effectRef idx="2">
            <a:schemeClr val="accent1"/>
          </a:effectRef>
          <a:fontRef idx="minor">
            <a:schemeClr val="lt1"/>
          </a:fontRef>
        </p:style>
        <p:txBody>
          <a:bodyPr/>
          <a:lstStyle/>
          <a:p>
            <a:fld id="{E7A25C7D-BDC0-4105-8852-49674A577158}" type="slidenum">
              <a:rPr lang="en-US" smtClean="0"/>
              <a:pPr/>
              <a:t>20</a:t>
            </a:fld>
            <a:endParaRPr lang="en-US" dirty="0"/>
          </a:p>
        </p:txBody>
      </p:sp>
      <p:sp>
        <p:nvSpPr>
          <p:cNvPr id="8" name="Rounded Rectangle 7"/>
          <p:cNvSpPr/>
          <p:nvPr/>
        </p:nvSpPr>
        <p:spPr>
          <a:xfrm>
            <a:off x="152400" y="76200"/>
            <a:ext cx="3505200" cy="533400"/>
          </a:xfrm>
          <a:prstGeom prst="roundRect">
            <a:avLst>
              <a:gd name="adj" fmla="val 41608"/>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b="1" dirty="0" err="1" smtClean="0"/>
              <a:t>Usecase</a:t>
            </a:r>
            <a:r>
              <a:rPr lang="en-US" sz="2800" b="1" dirty="0" smtClean="0"/>
              <a:t> : For Visitor </a:t>
            </a:r>
            <a:endParaRPr lang="en-US" sz="2800" dirty="0"/>
          </a:p>
        </p:txBody>
      </p:sp>
      <p:sp>
        <p:nvSpPr>
          <p:cNvPr id="7" name="Rounded Rectangle 6"/>
          <p:cNvSpPr/>
          <p:nvPr/>
        </p:nvSpPr>
        <p:spPr>
          <a:xfrm>
            <a:off x="11353800" y="6248400"/>
            <a:ext cx="1295400" cy="533400"/>
          </a:xfrm>
          <a:prstGeom prst="roundRect">
            <a:avLst>
              <a:gd name="adj" fmla="val 41608"/>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hlinkClick r:id="rId3" action="ppaction://hlinksldjump"/>
              </a:rPr>
              <a:t>INDEX</a:t>
            </a:r>
            <a:endParaRPr lang="en-US" sz="2800" dirty="0"/>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srcRect/>
          <a:stretch>
            <a:fillRect/>
          </a:stretch>
        </p:blipFill>
        <p:spPr bwMode="auto">
          <a:xfrm>
            <a:off x="990600" y="990600"/>
            <a:ext cx="10708006" cy="4759325"/>
          </a:xfrm>
          <a:prstGeom prst="rect">
            <a:avLst/>
          </a:prstGeom>
          <a:noFill/>
          <a:ln w="9525">
            <a:noFill/>
            <a:miter lim="800000"/>
            <a:headEnd/>
            <a:tailEnd/>
          </a:ln>
          <a:effectLst/>
        </p:spPr>
      </p:pic>
      <p:sp>
        <p:nvSpPr>
          <p:cNvPr id="5" name="Footer Placeholder 4"/>
          <p:cNvSpPr>
            <a:spLocks noGrp="1"/>
          </p:cNvSpPr>
          <p:nvPr>
            <p:ph type="ftr" sz="quarter" idx="11"/>
          </p:nvPr>
        </p:nvSpPr>
        <p:spPr/>
        <p:txBody>
          <a:bodyPr/>
          <a:lstStyle/>
          <a:p>
            <a:r>
              <a:rPr lang="en-US" dirty="0" smtClean="0">
                <a:solidFill>
                  <a:schemeClr val="accent2">
                    <a:lumMod val="50000"/>
                  </a:schemeClr>
                </a:solidFill>
              </a:rPr>
              <a:t>www.dishiswish.com</a:t>
            </a:r>
            <a:endParaRPr lang="en-US" dirty="0">
              <a:solidFill>
                <a:schemeClr val="accent2">
                  <a:lumMod val="50000"/>
                </a:schemeClr>
              </a:solidFill>
            </a:endParaRPr>
          </a:p>
        </p:txBody>
      </p:sp>
      <p:sp>
        <p:nvSpPr>
          <p:cNvPr id="4" name="Slide Number Placeholder 3"/>
          <p:cNvSpPr>
            <a:spLocks noGrp="1"/>
          </p:cNvSpPr>
          <p:nvPr>
            <p:ph type="sldNum" sz="quarter" idx="12"/>
          </p:nvPr>
        </p:nvSpPr>
        <p:spPr/>
        <p:style>
          <a:lnRef idx="1">
            <a:schemeClr val="accent1"/>
          </a:lnRef>
          <a:fillRef idx="3">
            <a:schemeClr val="accent1"/>
          </a:fillRef>
          <a:effectRef idx="2">
            <a:schemeClr val="accent1"/>
          </a:effectRef>
          <a:fontRef idx="minor">
            <a:schemeClr val="lt1"/>
          </a:fontRef>
        </p:style>
        <p:txBody>
          <a:bodyPr/>
          <a:lstStyle/>
          <a:p>
            <a:fld id="{E7A25C7D-BDC0-4105-8852-49674A577158}" type="slidenum">
              <a:rPr lang="en-US" smtClean="0"/>
              <a:pPr/>
              <a:t>21</a:t>
            </a:fld>
            <a:endParaRPr lang="en-US" dirty="0"/>
          </a:p>
        </p:txBody>
      </p:sp>
      <p:sp>
        <p:nvSpPr>
          <p:cNvPr id="6" name="Rounded Rectangle 5"/>
          <p:cNvSpPr/>
          <p:nvPr/>
        </p:nvSpPr>
        <p:spPr>
          <a:xfrm>
            <a:off x="152400" y="76200"/>
            <a:ext cx="3810000" cy="533400"/>
          </a:xfrm>
          <a:prstGeom prst="roundRect">
            <a:avLst>
              <a:gd name="adj" fmla="val 41608"/>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b="1" dirty="0" err="1" smtClean="0"/>
              <a:t>Usecase</a:t>
            </a:r>
            <a:r>
              <a:rPr lang="en-US" sz="2800" b="1" dirty="0" smtClean="0"/>
              <a:t> : For Members </a:t>
            </a:r>
            <a:endParaRPr lang="en-US" sz="2800" dirty="0"/>
          </a:p>
        </p:txBody>
      </p:sp>
      <p:sp>
        <p:nvSpPr>
          <p:cNvPr id="7" name="Rounded Rectangle 6"/>
          <p:cNvSpPr/>
          <p:nvPr/>
        </p:nvSpPr>
        <p:spPr>
          <a:xfrm>
            <a:off x="11353800" y="6248400"/>
            <a:ext cx="1295400" cy="533400"/>
          </a:xfrm>
          <a:prstGeom prst="roundRect">
            <a:avLst>
              <a:gd name="adj" fmla="val 41608"/>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hlinkClick r:id="rId3" action="ppaction://hlinksldjump"/>
              </a:rPr>
              <a:t>INDEX</a:t>
            </a:r>
            <a:endParaRPr lang="en-US" sz="2800" dirty="0"/>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p:cNvPicPr>
            <a:picLocks noChangeAspect="1" noChangeArrowheads="1"/>
          </p:cNvPicPr>
          <p:nvPr/>
        </p:nvPicPr>
        <p:blipFill>
          <a:blip r:embed="rId2"/>
          <a:srcRect/>
          <a:stretch>
            <a:fillRect/>
          </a:stretch>
        </p:blipFill>
        <p:spPr bwMode="auto">
          <a:xfrm>
            <a:off x="2667000" y="533401"/>
            <a:ext cx="7147560" cy="6324600"/>
          </a:xfrm>
          <a:prstGeom prst="rect">
            <a:avLst/>
          </a:prstGeom>
          <a:noFill/>
          <a:ln w="9525">
            <a:noFill/>
            <a:miter lim="800000"/>
            <a:headEnd/>
            <a:tailEnd/>
          </a:ln>
          <a:effectLst/>
        </p:spPr>
      </p:pic>
      <p:sp>
        <p:nvSpPr>
          <p:cNvPr id="6" name="Footer Placeholder 5"/>
          <p:cNvSpPr>
            <a:spLocks noGrp="1"/>
          </p:cNvSpPr>
          <p:nvPr>
            <p:ph type="ftr" sz="quarter" idx="11"/>
          </p:nvPr>
        </p:nvSpPr>
        <p:spPr/>
        <p:txBody>
          <a:bodyPr/>
          <a:lstStyle/>
          <a:p>
            <a:r>
              <a:rPr lang="en-US" dirty="0" smtClean="0">
                <a:solidFill>
                  <a:schemeClr val="accent2">
                    <a:lumMod val="50000"/>
                  </a:schemeClr>
                </a:solidFill>
              </a:rPr>
              <a:t>www.dishiswish.com</a:t>
            </a:r>
            <a:endParaRPr lang="en-US" dirty="0">
              <a:solidFill>
                <a:schemeClr val="accent2">
                  <a:lumMod val="50000"/>
                </a:schemeClr>
              </a:solidFill>
            </a:endParaRPr>
          </a:p>
        </p:txBody>
      </p:sp>
      <p:sp>
        <p:nvSpPr>
          <p:cNvPr id="4" name="Slide Number Placeholder 3"/>
          <p:cNvSpPr>
            <a:spLocks noGrp="1"/>
          </p:cNvSpPr>
          <p:nvPr>
            <p:ph type="sldNum" sz="quarter" idx="12"/>
          </p:nvPr>
        </p:nvSpPr>
        <p:spPr/>
        <p:style>
          <a:lnRef idx="1">
            <a:schemeClr val="accent1"/>
          </a:lnRef>
          <a:fillRef idx="3">
            <a:schemeClr val="accent1"/>
          </a:fillRef>
          <a:effectRef idx="2">
            <a:schemeClr val="accent1"/>
          </a:effectRef>
          <a:fontRef idx="minor">
            <a:schemeClr val="lt1"/>
          </a:fontRef>
        </p:style>
        <p:txBody>
          <a:bodyPr/>
          <a:lstStyle/>
          <a:p>
            <a:fld id="{E7A25C7D-BDC0-4105-8852-49674A577158}" type="slidenum">
              <a:rPr lang="en-US" smtClean="0"/>
              <a:pPr/>
              <a:t>22</a:t>
            </a:fld>
            <a:endParaRPr lang="en-US" dirty="0"/>
          </a:p>
        </p:txBody>
      </p:sp>
      <p:sp>
        <p:nvSpPr>
          <p:cNvPr id="7" name="Rounded Rectangle 6"/>
          <p:cNvSpPr/>
          <p:nvPr/>
        </p:nvSpPr>
        <p:spPr>
          <a:xfrm>
            <a:off x="152400" y="76200"/>
            <a:ext cx="5257800" cy="533400"/>
          </a:xfrm>
          <a:prstGeom prst="roundRect">
            <a:avLst>
              <a:gd name="adj" fmla="val 41608"/>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b="1" dirty="0" smtClean="0"/>
              <a:t>Activity Diagram : For Members </a:t>
            </a:r>
            <a:endParaRPr lang="en-US" sz="2800" dirty="0"/>
          </a:p>
        </p:txBody>
      </p:sp>
      <p:sp>
        <p:nvSpPr>
          <p:cNvPr id="8" name="Rounded Rectangle 7"/>
          <p:cNvSpPr/>
          <p:nvPr/>
        </p:nvSpPr>
        <p:spPr>
          <a:xfrm>
            <a:off x="11353800" y="6248400"/>
            <a:ext cx="1295400" cy="533400"/>
          </a:xfrm>
          <a:prstGeom prst="roundRect">
            <a:avLst>
              <a:gd name="adj" fmla="val 41608"/>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hlinkClick r:id="rId3" action="ppaction://hlinksldjump"/>
              </a:rPr>
              <a:t>INDEX</a:t>
            </a:r>
            <a:endParaRPr lang="en-US" sz="2800" dirty="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p:cNvPicPr>
            <a:picLocks noChangeAspect="1" noChangeArrowheads="1"/>
          </p:cNvPicPr>
          <p:nvPr/>
        </p:nvPicPr>
        <p:blipFill>
          <a:blip r:embed="rId2"/>
          <a:srcRect/>
          <a:stretch>
            <a:fillRect/>
          </a:stretch>
        </p:blipFill>
        <p:spPr bwMode="auto">
          <a:xfrm>
            <a:off x="2590800" y="685800"/>
            <a:ext cx="7574280" cy="5562600"/>
          </a:xfrm>
          <a:prstGeom prst="rect">
            <a:avLst/>
          </a:prstGeom>
          <a:noFill/>
          <a:ln w="9525">
            <a:noFill/>
            <a:miter lim="800000"/>
            <a:headEnd/>
            <a:tailEnd/>
          </a:ln>
          <a:effectLst/>
        </p:spPr>
      </p:pic>
      <p:sp>
        <p:nvSpPr>
          <p:cNvPr id="5" name="Footer Placeholder 4"/>
          <p:cNvSpPr>
            <a:spLocks noGrp="1"/>
          </p:cNvSpPr>
          <p:nvPr>
            <p:ph type="ftr" sz="quarter" idx="11"/>
          </p:nvPr>
        </p:nvSpPr>
        <p:spPr/>
        <p:txBody>
          <a:bodyPr/>
          <a:lstStyle/>
          <a:p>
            <a:r>
              <a:rPr lang="en-US" dirty="0" smtClean="0">
                <a:solidFill>
                  <a:schemeClr val="accent2">
                    <a:lumMod val="50000"/>
                  </a:schemeClr>
                </a:solidFill>
              </a:rPr>
              <a:t>www.dishiswish.com</a:t>
            </a:r>
            <a:endParaRPr lang="en-US" dirty="0">
              <a:solidFill>
                <a:schemeClr val="accent2">
                  <a:lumMod val="50000"/>
                </a:schemeClr>
              </a:solidFill>
            </a:endParaRPr>
          </a:p>
        </p:txBody>
      </p:sp>
      <p:sp>
        <p:nvSpPr>
          <p:cNvPr id="4" name="Slide Number Placeholder 3"/>
          <p:cNvSpPr>
            <a:spLocks noGrp="1"/>
          </p:cNvSpPr>
          <p:nvPr>
            <p:ph type="sldNum" sz="quarter" idx="12"/>
          </p:nvPr>
        </p:nvSpPr>
        <p:spPr/>
        <p:style>
          <a:lnRef idx="1">
            <a:schemeClr val="accent1"/>
          </a:lnRef>
          <a:fillRef idx="3">
            <a:schemeClr val="accent1"/>
          </a:fillRef>
          <a:effectRef idx="2">
            <a:schemeClr val="accent1"/>
          </a:effectRef>
          <a:fontRef idx="minor">
            <a:schemeClr val="lt1"/>
          </a:fontRef>
        </p:style>
        <p:txBody>
          <a:bodyPr/>
          <a:lstStyle/>
          <a:p>
            <a:fld id="{E7A25C7D-BDC0-4105-8852-49674A577158}" type="slidenum">
              <a:rPr lang="en-US" smtClean="0"/>
              <a:pPr/>
              <a:t>23</a:t>
            </a:fld>
            <a:endParaRPr lang="en-US"/>
          </a:p>
        </p:txBody>
      </p:sp>
      <p:sp>
        <p:nvSpPr>
          <p:cNvPr id="6" name="Rounded Rectangle 5"/>
          <p:cNvSpPr/>
          <p:nvPr/>
        </p:nvSpPr>
        <p:spPr>
          <a:xfrm>
            <a:off x="152400" y="76200"/>
            <a:ext cx="5105400" cy="533400"/>
          </a:xfrm>
          <a:prstGeom prst="roundRect">
            <a:avLst>
              <a:gd name="adj" fmla="val 41608"/>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b="1" dirty="0" smtClean="0"/>
              <a:t>Activity Diagram : For Visitor </a:t>
            </a:r>
            <a:endParaRPr lang="en-US" sz="2800" dirty="0"/>
          </a:p>
        </p:txBody>
      </p:sp>
      <p:sp>
        <p:nvSpPr>
          <p:cNvPr id="7" name="Rounded Rectangle 6"/>
          <p:cNvSpPr/>
          <p:nvPr/>
        </p:nvSpPr>
        <p:spPr>
          <a:xfrm>
            <a:off x="11353800" y="6248400"/>
            <a:ext cx="1295400" cy="533400"/>
          </a:xfrm>
          <a:prstGeom prst="roundRect">
            <a:avLst>
              <a:gd name="adj" fmla="val 41608"/>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hlinkClick r:id="rId3" action="ppaction://hlinksldjump"/>
              </a:rPr>
              <a:t>INDEX</a:t>
            </a:r>
            <a:endParaRPr lang="en-US" sz="2800" dirty="0"/>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srcRect/>
          <a:stretch>
            <a:fillRect/>
          </a:stretch>
        </p:blipFill>
        <p:spPr bwMode="auto">
          <a:xfrm>
            <a:off x="640080" y="685802"/>
            <a:ext cx="11734800" cy="5943601"/>
          </a:xfrm>
          <a:prstGeom prst="rect">
            <a:avLst/>
          </a:prstGeom>
          <a:noFill/>
        </p:spPr>
      </p:pic>
      <p:sp>
        <p:nvSpPr>
          <p:cNvPr id="5" name="Footer Placeholder 4"/>
          <p:cNvSpPr>
            <a:spLocks noGrp="1"/>
          </p:cNvSpPr>
          <p:nvPr>
            <p:ph type="ftr" sz="quarter" idx="11"/>
          </p:nvPr>
        </p:nvSpPr>
        <p:spPr/>
        <p:txBody>
          <a:bodyPr/>
          <a:lstStyle/>
          <a:p>
            <a:r>
              <a:rPr lang="en-US" dirty="0" smtClean="0">
                <a:solidFill>
                  <a:schemeClr val="accent2">
                    <a:lumMod val="50000"/>
                  </a:schemeClr>
                </a:solidFill>
              </a:rPr>
              <a:t>www.dishiswish.com</a:t>
            </a:r>
            <a:endParaRPr lang="en-US" dirty="0">
              <a:solidFill>
                <a:schemeClr val="accent2">
                  <a:lumMod val="50000"/>
                </a:schemeClr>
              </a:solidFill>
            </a:endParaRPr>
          </a:p>
        </p:txBody>
      </p:sp>
      <p:sp>
        <p:nvSpPr>
          <p:cNvPr id="4" name="Slide Number Placeholder 3"/>
          <p:cNvSpPr>
            <a:spLocks noGrp="1"/>
          </p:cNvSpPr>
          <p:nvPr>
            <p:ph type="sldNum" sz="quarter" idx="12"/>
          </p:nvPr>
        </p:nvSpPr>
        <p:spPr/>
        <p:style>
          <a:lnRef idx="1">
            <a:schemeClr val="accent1"/>
          </a:lnRef>
          <a:fillRef idx="3">
            <a:schemeClr val="accent1"/>
          </a:fillRef>
          <a:effectRef idx="2">
            <a:schemeClr val="accent1"/>
          </a:effectRef>
          <a:fontRef idx="minor">
            <a:schemeClr val="lt1"/>
          </a:fontRef>
        </p:style>
        <p:txBody>
          <a:bodyPr/>
          <a:lstStyle/>
          <a:p>
            <a:fld id="{E7A25C7D-BDC0-4105-8852-49674A577158}" type="slidenum">
              <a:rPr lang="en-US" smtClean="0"/>
              <a:pPr/>
              <a:t>24</a:t>
            </a:fld>
            <a:endParaRPr lang="en-US" dirty="0"/>
          </a:p>
        </p:txBody>
      </p:sp>
      <p:sp>
        <p:nvSpPr>
          <p:cNvPr id="6" name="Rounded Rectangle 5"/>
          <p:cNvSpPr/>
          <p:nvPr/>
        </p:nvSpPr>
        <p:spPr>
          <a:xfrm>
            <a:off x="152400" y="76200"/>
            <a:ext cx="2667000" cy="533400"/>
          </a:xfrm>
          <a:prstGeom prst="roundRect">
            <a:avLst>
              <a:gd name="adj" fmla="val 41608"/>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b="1" dirty="0" smtClean="0"/>
              <a:t>Class Diagram </a:t>
            </a:r>
            <a:endParaRPr lang="en-US" sz="2800" dirty="0"/>
          </a:p>
        </p:txBody>
      </p:sp>
      <p:sp>
        <p:nvSpPr>
          <p:cNvPr id="7" name="Rounded Rectangle 6"/>
          <p:cNvSpPr/>
          <p:nvPr/>
        </p:nvSpPr>
        <p:spPr>
          <a:xfrm>
            <a:off x="11353800" y="6248400"/>
            <a:ext cx="1295400" cy="533400"/>
          </a:xfrm>
          <a:prstGeom prst="roundRect">
            <a:avLst>
              <a:gd name="adj" fmla="val 41608"/>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hlinkClick r:id="rId3" action="ppaction://hlinksldjump"/>
              </a:rPr>
              <a:t>INDEX</a:t>
            </a:r>
            <a:endParaRPr lang="en-US" sz="2800" dirty="0"/>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dirty="0" smtClean="0">
                <a:solidFill>
                  <a:schemeClr val="accent2">
                    <a:lumMod val="50000"/>
                  </a:schemeClr>
                </a:solidFill>
              </a:rPr>
              <a:t>www.dishiswish.com</a:t>
            </a:r>
            <a:endParaRPr lang="en-US" dirty="0">
              <a:solidFill>
                <a:schemeClr val="accent2">
                  <a:lumMod val="50000"/>
                </a:schemeClr>
              </a:solidFill>
            </a:endParaRPr>
          </a:p>
        </p:txBody>
      </p:sp>
      <p:sp>
        <p:nvSpPr>
          <p:cNvPr id="4" name="Slide Number Placeholder 3"/>
          <p:cNvSpPr>
            <a:spLocks noGrp="1"/>
          </p:cNvSpPr>
          <p:nvPr>
            <p:ph type="sldNum" sz="quarter" idx="12"/>
          </p:nvPr>
        </p:nvSpPr>
        <p:spPr/>
        <p:style>
          <a:lnRef idx="1">
            <a:schemeClr val="accent1"/>
          </a:lnRef>
          <a:fillRef idx="3">
            <a:schemeClr val="accent1"/>
          </a:fillRef>
          <a:effectRef idx="2">
            <a:schemeClr val="accent1"/>
          </a:effectRef>
          <a:fontRef idx="minor">
            <a:schemeClr val="lt1"/>
          </a:fontRef>
        </p:style>
        <p:txBody>
          <a:bodyPr/>
          <a:lstStyle/>
          <a:p>
            <a:fld id="{E7A25C7D-BDC0-4105-8852-49674A577158}" type="slidenum">
              <a:rPr lang="en-US" smtClean="0"/>
              <a:pPr/>
              <a:t>25</a:t>
            </a:fld>
            <a:endParaRPr lang="en-US" dirty="0"/>
          </a:p>
        </p:txBody>
      </p:sp>
      <p:sp>
        <p:nvSpPr>
          <p:cNvPr id="6" name="Rounded Rectangle 5"/>
          <p:cNvSpPr/>
          <p:nvPr/>
        </p:nvSpPr>
        <p:spPr>
          <a:xfrm>
            <a:off x="152400" y="76200"/>
            <a:ext cx="3429000" cy="533400"/>
          </a:xfrm>
          <a:prstGeom prst="roundRect">
            <a:avLst>
              <a:gd name="adj" fmla="val 41608"/>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b="1" dirty="0" smtClean="0"/>
              <a:t>Sequence Diagram </a:t>
            </a:r>
            <a:endParaRPr lang="en-US" sz="2800" dirty="0"/>
          </a:p>
        </p:txBody>
      </p:sp>
      <p:sp>
        <p:nvSpPr>
          <p:cNvPr id="7" name="Rounded Rectangle 6"/>
          <p:cNvSpPr/>
          <p:nvPr/>
        </p:nvSpPr>
        <p:spPr>
          <a:xfrm>
            <a:off x="11353800" y="6248400"/>
            <a:ext cx="1295400" cy="533400"/>
          </a:xfrm>
          <a:prstGeom prst="roundRect">
            <a:avLst>
              <a:gd name="adj" fmla="val 41608"/>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hlinkClick r:id="rId2" action="ppaction://hlinksldjump"/>
              </a:rPr>
              <a:t>INDEX</a:t>
            </a:r>
            <a:endParaRPr lang="en-US" sz="2800" dirty="0"/>
          </a:p>
        </p:txBody>
      </p:sp>
      <p:pic>
        <p:nvPicPr>
          <p:cNvPr id="2" name="Picture 2"/>
          <p:cNvPicPr>
            <a:picLocks noChangeAspect="1" noChangeArrowheads="1"/>
          </p:cNvPicPr>
          <p:nvPr/>
        </p:nvPicPr>
        <p:blipFill>
          <a:blip r:embed="rId3"/>
          <a:srcRect/>
          <a:stretch>
            <a:fillRect/>
          </a:stretch>
        </p:blipFill>
        <p:spPr bwMode="auto">
          <a:xfrm>
            <a:off x="1600201" y="527050"/>
            <a:ext cx="9677400" cy="5810250"/>
          </a:xfrm>
          <a:prstGeom prst="rect">
            <a:avLst/>
          </a:prstGeom>
          <a:noFill/>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p:txBody>
          <a:bodyPr/>
          <a:lstStyle/>
          <a:p>
            <a:r>
              <a:rPr lang="en-US" dirty="0" smtClean="0">
                <a:solidFill>
                  <a:schemeClr val="accent2">
                    <a:lumMod val="50000"/>
                  </a:schemeClr>
                </a:solidFill>
              </a:rPr>
              <a:t>www.dishiswish.com</a:t>
            </a:r>
            <a:endParaRPr lang="en-US" dirty="0">
              <a:solidFill>
                <a:schemeClr val="accent2">
                  <a:lumMod val="50000"/>
                </a:schemeClr>
              </a:solidFill>
            </a:endParaRPr>
          </a:p>
        </p:txBody>
      </p:sp>
      <p:sp>
        <p:nvSpPr>
          <p:cNvPr id="5" name="Slide Number Placeholder 4"/>
          <p:cNvSpPr>
            <a:spLocks noGrp="1"/>
          </p:cNvSpPr>
          <p:nvPr>
            <p:ph type="sldNum" sz="quarter" idx="12"/>
          </p:nvPr>
        </p:nvSpPr>
        <p:spPr/>
        <p:style>
          <a:lnRef idx="1">
            <a:schemeClr val="accent1"/>
          </a:lnRef>
          <a:fillRef idx="3">
            <a:schemeClr val="accent1"/>
          </a:fillRef>
          <a:effectRef idx="2">
            <a:schemeClr val="accent1"/>
          </a:effectRef>
          <a:fontRef idx="minor">
            <a:schemeClr val="lt1"/>
          </a:fontRef>
        </p:style>
        <p:txBody>
          <a:bodyPr/>
          <a:lstStyle/>
          <a:p>
            <a:fld id="{E7A25C7D-BDC0-4105-8852-49674A577158}" type="slidenum">
              <a:rPr lang="en-US" smtClean="0"/>
              <a:pPr/>
              <a:t>26</a:t>
            </a:fld>
            <a:endParaRPr lang="en-US"/>
          </a:p>
        </p:txBody>
      </p:sp>
      <p:sp>
        <p:nvSpPr>
          <p:cNvPr id="7" name="Rounded Rectangle 6"/>
          <p:cNvSpPr/>
          <p:nvPr/>
        </p:nvSpPr>
        <p:spPr>
          <a:xfrm>
            <a:off x="152400" y="76200"/>
            <a:ext cx="4038600" cy="533400"/>
          </a:xfrm>
          <a:prstGeom prst="roundRect">
            <a:avLst>
              <a:gd name="adj" fmla="val 41608"/>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b="1" dirty="0" smtClean="0"/>
              <a:t>Collaboration Diagram </a:t>
            </a:r>
            <a:endParaRPr lang="en-US" sz="2800" dirty="0"/>
          </a:p>
        </p:txBody>
      </p:sp>
      <p:sp>
        <p:nvSpPr>
          <p:cNvPr id="8" name="Rounded Rectangle 7"/>
          <p:cNvSpPr/>
          <p:nvPr/>
        </p:nvSpPr>
        <p:spPr>
          <a:xfrm>
            <a:off x="11353800" y="6248400"/>
            <a:ext cx="1295400" cy="533400"/>
          </a:xfrm>
          <a:prstGeom prst="roundRect">
            <a:avLst>
              <a:gd name="adj" fmla="val 41608"/>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hlinkClick r:id="rId2" action="ppaction://hlinksldjump"/>
              </a:rPr>
              <a:t>INDEX</a:t>
            </a:r>
            <a:endParaRPr lang="en-US" sz="2800" dirty="0"/>
          </a:p>
        </p:txBody>
      </p:sp>
      <p:pic>
        <p:nvPicPr>
          <p:cNvPr id="10" name="Picture 9"/>
          <p:cNvPicPr/>
          <p:nvPr/>
        </p:nvPicPr>
        <p:blipFill>
          <a:blip r:embed="rId3"/>
          <a:srcRect/>
          <a:stretch>
            <a:fillRect/>
          </a:stretch>
        </p:blipFill>
        <p:spPr bwMode="auto">
          <a:xfrm>
            <a:off x="1447800" y="1447800"/>
            <a:ext cx="10210800" cy="4572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ChangeAspect="1" noChangeArrowheads="1"/>
          </p:cNvPicPr>
          <p:nvPr/>
        </p:nvPicPr>
        <p:blipFill>
          <a:blip r:embed="rId2" cstate="print"/>
          <a:srcRect/>
          <a:stretch>
            <a:fillRect/>
          </a:stretch>
        </p:blipFill>
        <p:spPr bwMode="auto">
          <a:xfrm>
            <a:off x="320040" y="228600"/>
            <a:ext cx="12054840" cy="6629401"/>
          </a:xfrm>
          <a:prstGeom prst="rect">
            <a:avLst/>
          </a:prstGeom>
          <a:noFill/>
          <a:ln w="9525">
            <a:noFill/>
            <a:miter lim="800000"/>
            <a:headEnd/>
            <a:tailEnd/>
          </a:ln>
          <a:effectLst/>
        </p:spPr>
      </p:pic>
      <p:sp>
        <p:nvSpPr>
          <p:cNvPr id="7" name="Footer Placeholder 6"/>
          <p:cNvSpPr>
            <a:spLocks noGrp="1"/>
          </p:cNvSpPr>
          <p:nvPr>
            <p:ph type="ftr" sz="quarter" idx="11"/>
          </p:nvPr>
        </p:nvSpPr>
        <p:spPr/>
        <p:txBody>
          <a:bodyPr/>
          <a:lstStyle/>
          <a:p>
            <a:r>
              <a:rPr lang="en-US" dirty="0" smtClean="0">
                <a:solidFill>
                  <a:schemeClr val="accent2">
                    <a:lumMod val="50000"/>
                  </a:schemeClr>
                </a:solidFill>
              </a:rPr>
              <a:t>www.dishiswish.com</a:t>
            </a:r>
            <a:endParaRPr lang="en-US" dirty="0">
              <a:solidFill>
                <a:schemeClr val="accent2">
                  <a:lumMod val="50000"/>
                </a:schemeClr>
              </a:solidFill>
            </a:endParaRPr>
          </a:p>
        </p:txBody>
      </p:sp>
      <p:sp>
        <p:nvSpPr>
          <p:cNvPr id="6" name="Slide Number Placeholder 5"/>
          <p:cNvSpPr>
            <a:spLocks noGrp="1"/>
          </p:cNvSpPr>
          <p:nvPr>
            <p:ph type="sldNum" sz="quarter" idx="12"/>
          </p:nvPr>
        </p:nvSpPr>
        <p:spPr/>
        <p:style>
          <a:lnRef idx="1">
            <a:schemeClr val="accent1"/>
          </a:lnRef>
          <a:fillRef idx="3">
            <a:schemeClr val="accent1"/>
          </a:fillRef>
          <a:effectRef idx="2">
            <a:schemeClr val="accent1"/>
          </a:effectRef>
          <a:fontRef idx="minor">
            <a:schemeClr val="lt1"/>
          </a:fontRef>
        </p:style>
        <p:txBody>
          <a:bodyPr/>
          <a:lstStyle/>
          <a:p>
            <a:fld id="{E7A25C7D-BDC0-4105-8852-49674A577158}" type="slidenum">
              <a:rPr lang="en-US" smtClean="0"/>
              <a:pPr/>
              <a:t>27</a:t>
            </a:fld>
            <a:endParaRPr lang="en-US" dirty="0"/>
          </a:p>
        </p:txBody>
      </p:sp>
      <p:sp>
        <p:nvSpPr>
          <p:cNvPr id="8" name="Rounded Rectangle 7"/>
          <p:cNvSpPr/>
          <p:nvPr/>
        </p:nvSpPr>
        <p:spPr>
          <a:xfrm>
            <a:off x="152400" y="76200"/>
            <a:ext cx="3810000" cy="533400"/>
          </a:xfrm>
          <a:prstGeom prst="roundRect">
            <a:avLst>
              <a:gd name="adj" fmla="val 41608"/>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b="1" dirty="0" smtClean="0"/>
              <a:t>Component Diagram </a:t>
            </a:r>
            <a:endParaRPr lang="en-US" sz="2800" dirty="0"/>
          </a:p>
        </p:txBody>
      </p:sp>
      <p:sp>
        <p:nvSpPr>
          <p:cNvPr id="9" name="Rounded Rectangle 8"/>
          <p:cNvSpPr/>
          <p:nvPr/>
        </p:nvSpPr>
        <p:spPr>
          <a:xfrm>
            <a:off x="11353800" y="6248400"/>
            <a:ext cx="1295400" cy="533400"/>
          </a:xfrm>
          <a:prstGeom prst="roundRect">
            <a:avLst>
              <a:gd name="adj" fmla="val 41608"/>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hlinkClick r:id="rId3" action="ppaction://hlinksldjump"/>
              </a:rPr>
              <a:t>INDEX</a:t>
            </a:r>
            <a:endParaRPr lang="en-US" sz="2800" dirty="0"/>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srcRect/>
          <a:stretch>
            <a:fillRect/>
          </a:stretch>
        </p:blipFill>
        <p:spPr bwMode="auto">
          <a:xfrm>
            <a:off x="853440" y="1298579"/>
            <a:ext cx="11308080" cy="4949825"/>
          </a:xfrm>
          <a:prstGeom prst="rect">
            <a:avLst/>
          </a:prstGeom>
          <a:noFill/>
          <a:ln w="9525">
            <a:noFill/>
            <a:miter lim="800000"/>
            <a:headEnd/>
            <a:tailEnd/>
          </a:ln>
          <a:effectLst/>
        </p:spPr>
      </p:pic>
      <p:sp>
        <p:nvSpPr>
          <p:cNvPr id="5" name="Footer Placeholder 4"/>
          <p:cNvSpPr>
            <a:spLocks noGrp="1"/>
          </p:cNvSpPr>
          <p:nvPr>
            <p:ph type="ftr" sz="quarter" idx="11"/>
          </p:nvPr>
        </p:nvSpPr>
        <p:spPr/>
        <p:txBody>
          <a:bodyPr/>
          <a:lstStyle/>
          <a:p>
            <a:r>
              <a:rPr lang="en-US" dirty="0" smtClean="0">
                <a:solidFill>
                  <a:schemeClr val="accent2">
                    <a:lumMod val="50000"/>
                  </a:schemeClr>
                </a:solidFill>
              </a:rPr>
              <a:t>www.dishiswish.com</a:t>
            </a:r>
            <a:endParaRPr lang="en-US" dirty="0">
              <a:solidFill>
                <a:schemeClr val="accent2">
                  <a:lumMod val="50000"/>
                </a:schemeClr>
              </a:solidFill>
            </a:endParaRPr>
          </a:p>
        </p:txBody>
      </p:sp>
      <p:sp>
        <p:nvSpPr>
          <p:cNvPr id="4" name="Slide Number Placeholder 3"/>
          <p:cNvSpPr>
            <a:spLocks noGrp="1"/>
          </p:cNvSpPr>
          <p:nvPr>
            <p:ph type="sldNum" sz="quarter" idx="12"/>
          </p:nvPr>
        </p:nvSpPr>
        <p:spPr/>
        <p:style>
          <a:lnRef idx="1">
            <a:schemeClr val="accent1"/>
          </a:lnRef>
          <a:fillRef idx="3">
            <a:schemeClr val="accent1"/>
          </a:fillRef>
          <a:effectRef idx="2">
            <a:schemeClr val="accent1"/>
          </a:effectRef>
          <a:fontRef idx="minor">
            <a:schemeClr val="lt1"/>
          </a:fontRef>
        </p:style>
        <p:txBody>
          <a:bodyPr/>
          <a:lstStyle/>
          <a:p>
            <a:fld id="{E7A25C7D-BDC0-4105-8852-49674A577158}" type="slidenum">
              <a:rPr lang="en-US" smtClean="0"/>
              <a:pPr/>
              <a:t>28</a:t>
            </a:fld>
            <a:endParaRPr lang="en-US" dirty="0"/>
          </a:p>
        </p:txBody>
      </p:sp>
      <p:sp>
        <p:nvSpPr>
          <p:cNvPr id="6" name="Rounded Rectangle 5"/>
          <p:cNvSpPr/>
          <p:nvPr/>
        </p:nvSpPr>
        <p:spPr>
          <a:xfrm>
            <a:off x="152400" y="76200"/>
            <a:ext cx="4114800" cy="533400"/>
          </a:xfrm>
          <a:prstGeom prst="roundRect">
            <a:avLst>
              <a:gd name="adj" fmla="val 41608"/>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b="1" dirty="0" smtClean="0"/>
              <a:t>Deployment Diagram </a:t>
            </a:r>
            <a:endParaRPr lang="en-US" sz="2800" dirty="0"/>
          </a:p>
        </p:txBody>
      </p:sp>
      <p:sp>
        <p:nvSpPr>
          <p:cNvPr id="7" name="Rounded Rectangle 6"/>
          <p:cNvSpPr/>
          <p:nvPr/>
        </p:nvSpPr>
        <p:spPr>
          <a:xfrm>
            <a:off x="11353800" y="6248400"/>
            <a:ext cx="1295400" cy="533400"/>
          </a:xfrm>
          <a:prstGeom prst="roundRect">
            <a:avLst>
              <a:gd name="adj" fmla="val 41608"/>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hlinkClick r:id="rId3" action="ppaction://hlinksldjump"/>
              </a:rPr>
              <a:t>INDEX</a:t>
            </a:r>
            <a:endParaRPr lang="en-US" sz="2800" dirty="0"/>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2"/>
          <p:cNvPicPr>
            <a:picLocks noChangeAspect="1" noChangeArrowheads="1"/>
          </p:cNvPicPr>
          <p:nvPr/>
        </p:nvPicPr>
        <p:blipFill>
          <a:blip r:embed="rId2"/>
          <a:srcRect/>
          <a:stretch>
            <a:fillRect/>
          </a:stretch>
        </p:blipFill>
        <p:spPr bwMode="auto">
          <a:xfrm>
            <a:off x="1280161" y="1447800"/>
            <a:ext cx="2720340" cy="3429000"/>
          </a:xfrm>
          <a:prstGeom prst="rect">
            <a:avLst/>
          </a:prstGeom>
          <a:noFill/>
          <a:ln w="9525">
            <a:noFill/>
            <a:miter lim="800000"/>
            <a:headEnd/>
            <a:tailEnd/>
          </a:ln>
          <a:effectLst/>
        </p:spPr>
      </p:pic>
      <p:pic>
        <p:nvPicPr>
          <p:cNvPr id="28675" name="Picture 3"/>
          <p:cNvPicPr>
            <a:picLocks noChangeAspect="1" noChangeArrowheads="1"/>
          </p:cNvPicPr>
          <p:nvPr/>
        </p:nvPicPr>
        <p:blipFill>
          <a:blip r:embed="rId3"/>
          <a:srcRect/>
          <a:stretch>
            <a:fillRect/>
          </a:stretch>
        </p:blipFill>
        <p:spPr bwMode="auto">
          <a:xfrm>
            <a:off x="5120641" y="1447800"/>
            <a:ext cx="2213611" cy="1828800"/>
          </a:xfrm>
          <a:prstGeom prst="rect">
            <a:avLst/>
          </a:prstGeom>
          <a:noFill/>
          <a:ln w="9525">
            <a:noFill/>
            <a:miter lim="800000"/>
            <a:headEnd/>
            <a:tailEnd/>
          </a:ln>
          <a:effectLst/>
        </p:spPr>
      </p:pic>
      <p:pic>
        <p:nvPicPr>
          <p:cNvPr id="28676" name="Picture 4"/>
          <p:cNvPicPr>
            <a:picLocks noChangeAspect="1" noChangeArrowheads="1"/>
          </p:cNvPicPr>
          <p:nvPr/>
        </p:nvPicPr>
        <p:blipFill>
          <a:blip r:embed="rId4"/>
          <a:srcRect/>
          <a:stretch>
            <a:fillRect/>
          </a:stretch>
        </p:blipFill>
        <p:spPr bwMode="auto">
          <a:xfrm>
            <a:off x="8107686" y="1447800"/>
            <a:ext cx="3160397" cy="4343400"/>
          </a:xfrm>
          <a:prstGeom prst="rect">
            <a:avLst/>
          </a:prstGeom>
          <a:noFill/>
          <a:ln w="9525">
            <a:noFill/>
            <a:miter lim="800000"/>
            <a:headEnd/>
            <a:tailEnd/>
          </a:ln>
          <a:effectLst/>
        </p:spPr>
      </p:pic>
      <p:sp>
        <p:nvSpPr>
          <p:cNvPr id="5" name="TextBox 4"/>
          <p:cNvSpPr txBox="1"/>
          <p:nvPr/>
        </p:nvSpPr>
        <p:spPr>
          <a:xfrm>
            <a:off x="1786460" y="990600"/>
            <a:ext cx="1718740" cy="400110"/>
          </a:xfrm>
          <a:prstGeom prst="rect">
            <a:avLst/>
          </a:prstGeom>
          <a:noFill/>
        </p:spPr>
        <p:txBody>
          <a:bodyPr wrap="none" rtlCol="0">
            <a:spAutoFit/>
          </a:bodyPr>
          <a:lstStyle/>
          <a:p>
            <a:r>
              <a:rPr lang="en-US" sz="2000" b="1" dirty="0" err="1" smtClean="0">
                <a:solidFill>
                  <a:schemeClr val="accent2">
                    <a:lumMod val="75000"/>
                  </a:schemeClr>
                </a:solidFill>
              </a:rPr>
              <a:t>admin_details</a:t>
            </a:r>
            <a:endParaRPr lang="en-US" sz="2000" b="1" dirty="0">
              <a:solidFill>
                <a:schemeClr val="accent2">
                  <a:lumMod val="75000"/>
                </a:schemeClr>
              </a:solidFill>
            </a:endParaRPr>
          </a:p>
        </p:txBody>
      </p:sp>
      <p:sp>
        <p:nvSpPr>
          <p:cNvPr id="6" name="Rectangle 5"/>
          <p:cNvSpPr/>
          <p:nvPr/>
        </p:nvSpPr>
        <p:spPr>
          <a:xfrm>
            <a:off x="5120647" y="990600"/>
            <a:ext cx="755656" cy="400110"/>
          </a:xfrm>
          <a:prstGeom prst="rect">
            <a:avLst/>
          </a:prstGeom>
        </p:spPr>
        <p:txBody>
          <a:bodyPr wrap="none">
            <a:spAutoFit/>
          </a:bodyPr>
          <a:lstStyle/>
          <a:p>
            <a:r>
              <a:rPr lang="en-US" sz="2000" b="1" dirty="0" smtClean="0">
                <a:solidFill>
                  <a:schemeClr val="accent2">
                    <a:lumMod val="75000"/>
                  </a:schemeClr>
                </a:solidFill>
              </a:rPr>
              <a:t>login</a:t>
            </a:r>
            <a:endParaRPr lang="en-US" sz="2000" b="1" dirty="0">
              <a:solidFill>
                <a:schemeClr val="accent2">
                  <a:lumMod val="75000"/>
                </a:schemeClr>
              </a:solidFill>
            </a:endParaRPr>
          </a:p>
        </p:txBody>
      </p:sp>
      <p:sp>
        <p:nvSpPr>
          <p:cNvPr id="7" name="Rectangle 6"/>
          <p:cNvSpPr/>
          <p:nvPr/>
        </p:nvSpPr>
        <p:spPr>
          <a:xfrm>
            <a:off x="8534407" y="1066800"/>
            <a:ext cx="1305165" cy="400110"/>
          </a:xfrm>
          <a:prstGeom prst="rect">
            <a:avLst/>
          </a:prstGeom>
        </p:spPr>
        <p:txBody>
          <a:bodyPr wrap="none">
            <a:spAutoFit/>
          </a:bodyPr>
          <a:lstStyle/>
          <a:p>
            <a:r>
              <a:rPr lang="en-US" sz="2000" b="1" dirty="0" smtClean="0">
                <a:solidFill>
                  <a:schemeClr val="accent2">
                    <a:lumMod val="75000"/>
                  </a:schemeClr>
                </a:solidFill>
              </a:rPr>
              <a:t>restaurant</a:t>
            </a:r>
            <a:endParaRPr lang="en-US" sz="2000" b="1" dirty="0">
              <a:solidFill>
                <a:schemeClr val="accent2">
                  <a:lumMod val="75000"/>
                </a:schemeClr>
              </a:solidFill>
            </a:endParaRPr>
          </a:p>
        </p:txBody>
      </p:sp>
      <p:pic>
        <p:nvPicPr>
          <p:cNvPr id="2050" name="Picture 2"/>
          <p:cNvPicPr>
            <a:picLocks noChangeAspect="1" noChangeArrowheads="1"/>
          </p:cNvPicPr>
          <p:nvPr/>
        </p:nvPicPr>
        <p:blipFill>
          <a:blip r:embed="rId5"/>
          <a:srcRect/>
          <a:stretch>
            <a:fillRect/>
          </a:stretch>
        </p:blipFill>
        <p:spPr bwMode="auto">
          <a:xfrm>
            <a:off x="5120641" y="3962400"/>
            <a:ext cx="2213611" cy="685800"/>
          </a:xfrm>
          <a:prstGeom prst="rect">
            <a:avLst/>
          </a:prstGeom>
          <a:noFill/>
          <a:ln w="9525">
            <a:noFill/>
            <a:miter lim="800000"/>
            <a:headEnd/>
            <a:tailEnd/>
          </a:ln>
          <a:effectLst/>
        </p:spPr>
      </p:pic>
      <p:sp>
        <p:nvSpPr>
          <p:cNvPr id="10" name="Rectangle 9"/>
          <p:cNvSpPr/>
          <p:nvPr/>
        </p:nvSpPr>
        <p:spPr>
          <a:xfrm>
            <a:off x="5334007" y="3505200"/>
            <a:ext cx="1025537" cy="400110"/>
          </a:xfrm>
          <a:prstGeom prst="rect">
            <a:avLst/>
          </a:prstGeom>
        </p:spPr>
        <p:txBody>
          <a:bodyPr wrap="none">
            <a:spAutoFit/>
          </a:bodyPr>
          <a:lstStyle/>
          <a:p>
            <a:r>
              <a:rPr lang="en-US" sz="2000" b="1" dirty="0" err="1" smtClean="0">
                <a:solidFill>
                  <a:schemeClr val="accent2">
                    <a:lumMod val="75000"/>
                  </a:schemeClr>
                </a:solidFill>
              </a:rPr>
              <a:t>city_tbl</a:t>
            </a:r>
            <a:endParaRPr lang="en-US" sz="2000" b="1" dirty="0">
              <a:solidFill>
                <a:schemeClr val="accent2">
                  <a:lumMod val="75000"/>
                </a:schemeClr>
              </a:solidFill>
            </a:endParaRPr>
          </a:p>
        </p:txBody>
      </p:sp>
      <p:sp>
        <p:nvSpPr>
          <p:cNvPr id="12" name="Footer Placeholder 11"/>
          <p:cNvSpPr>
            <a:spLocks noGrp="1"/>
          </p:cNvSpPr>
          <p:nvPr>
            <p:ph type="ftr" sz="quarter" idx="11"/>
          </p:nvPr>
        </p:nvSpPr>
        <p:spPr/>
        <p:txBody>
          <a:bodyPr/>
          <a:lstStyle/>
          <a:p>
            <a:r>
              <a:rPr lang="en-US" b="1" dirty="0" smtClean="0">
                <a:solidFill>
                  <a:schemeClr val="accent2">
                    <a:lumMod val="75000"/>
                  </a:schemeClr>
                </a:solidFill>
              </a:rPr>
              <a:t>www.dishiswish.com</a:t>
            </a:r>
            <a:endParaRPr lang="en-US" b="1" dirty="0">
              <a:solidFill>
                <a:schemeClr val="accent2">
                  <a:lumMod val="75000"/>
                </a:schemeClr>
              </a:solidFill>
            </a:endParaRPr>
          </a:p>
        </p:txBody>
      </p:sp>
      <p:sp>
        <p:nvSpPr>
          <p:cNvPr id="11" name="Slide Number Placeholder 10"/>
          <p:cNvSpPr>
            <a:spLocks noGrp="1"/>
          </p:cNvSpPr>
          <p:nvPr>
            <p:ph type="sldNum" sz="quarter" idx="12"/>
          </p:nvPr>
        </p:nvSpPr>
        <p:spPr/>
        <p:style>
          <a:lnRef idx="1">
            <a:schemeClr val="accent1"/>
          </a:lnRef>
          <a:fillRef idx="3">
            <a:schemeClr val="accent1"/>
          </a:fillRef>
          <a:effectRef idx="2">
            <a:schemeClr val="accent1"/>
          </a:effectRef>
          <a:fontRef idx="minor">
            <a:schemeClr val="lt1"/>
          </a:fontRef>
        </p:style>
        <p:txBody>
          <a:bodyPr/>
          <a:lstStyle/>
          <a:p>
            <a:fld id="{E7A25C7D-BDC0-4105-8852-49674A577158}" type="slidenum">
              <a:rPr lang="en-US" smtClean="0"/>
              <a:pPr/>
              <a:t>29</a:t>
            </a:fld>
            <a:endParaRPr lang="en-US"/>
          </a:p>
        </p:txBody>
      </p:sp>
      <p:sp>
        <p:nvSpPr>
          <p:cNvPr id="13" name="Rounded Rectangle 12"/>
          <p:cNvSpPr/>
          <p:nvPr/>
        </p:nvSpPr>
        <p:spPr>
          <a:xfrm>
            <a:off x="152400" y="76200"/>
            <a:ext cx="4038600" cy="533400"/>
          </a:xfrm>
          <a:prstGeom prst="roundRect">
            <a:avLst>
              <a:gd name="adj" fmla="val 41608"/>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b="1" dirty="0" smtClean="0"/>
              <a:t>Database Table Structure </a:t>
            </a:r>
            <a:endParaRPr lang="en-US" sz="2800" dirty="0"/>
          </a:p>
        </p:txBody>
      </p:sp>
      <p:sp>
        <p:nvSpPr>
          <p:cNvPr id="14" name="Rounded Rectangle 13"/>
          <p:cNvSpPr/>
          <p:nvPr/>
        </p:nvSpPr>
        <p:spPr>
          <a:xfrm>
            <a:off x="11353800" y="6248400"/>
            <a:ext cx="1295400" cy="533400"/>
          </a:xfrm>
          <a:prstGeom prst="roundRect">
            <a:avLst>
              <a:gd name="adj" fmla="val 41608"/>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hlinkClick r:id="rId6" action="ppaction://hlinksldjump"/>
              </a:rPr>
              <a:t>INDEX</a:t>
            </a:r>
            <a:endParaRPr lang="en-US" sz="2800"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dirty="0" smtClean="0">
                <a:solidFill>
                  <a:schemeClr val="accent2">
                    <a:lumMod val="50000"/>
                  </a:schemeClr>
                </a:solidFill>
              </a:rPr>
              <a:t>www.dishiswish.com</a:t>
            </a:r>
            <a:endParaRPr lang="en-US" dirty="0">
              <a:solidFill>
                <a:schemeClr val="accent2">
                  <a:lumMod val="50000"/>
                </a:schemeClr>
              </a:solidFill>
            </a:endParaRPr>
          </a:p>
        </p:txBody>
      </p:sp>
      <p:sp>
        <p:nvSpPr>
          <p:cNvPr id="3" name="Slide Number Placeholder 2"/>
          <p:cNvSpPr>
            <a:spLocks noGrp="1"/>
          </p:cNvSpPr>
          <p:nvPr>
            <p:ph type="sldNum" sz="quarter" idx="12"/>
          </p:nvPr>
        </p:nvSpPr>
        <p:spPr/>
        <p:style>
          <a:lnRef idx="1">
            <a:schemeClr val="accent1"/>
          </a:lnRef>
          <a:fillRef idx="3">
            <a:schemeClr val="accent1"/>
          </a:fillRef>
          <a:effectRef idx="2">
            <a:schemeClr val="accent1"/>
          </a:effectRef>
          <a:fontRef idx="minor">
            <a:schemeClr val="lt1"/>
          </a:fontRef>
        </p:style>
        <p:txBody>
          <a:bodyPr/>
          <a:lstStyle/>
          <a:p>
            <a:fld id="{E7A25C7D-BDC0-4105-8852-49674A577158}" type="slidenum">
              <a:rPr lang="en-US" smtClean="0"/>
              <a:pPr/>
              <a:t>3</a:t>
            </a:fld>
            <a:endParaRPr lang="en-US"/>
          </a:p>
        </p:txBody>
      </p:sp>
      <p:sp>
        <p:nvSpPr>
          <p:cNvPr id="4" name="Rounded Rectangle 3"/>
          <p:cNvSpPr/>
          <p:nvPr/>
        </p:nvSpPr>
        <p:spPr>
          <a:xfrm>
            <a:off x="152400" y="76200"/>
            <a:ext cx="2971800" cy="533400"/>
          </a:xfrm>
          <a:prstGeom prst="roundRect">
            <a:avLst>
              <a:gd name="adj" fmla="val 41608"/>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b="1" dirty="0" smtClean="0"/>
              <a:t>Company Profile</a:t>
            </a:r>
            <a:endParaRPr lang="en-US" sz="2800" dirty="0"/>
          </a:p>
        </p:txBody>
      </p:sp>
      <p:sp>
        <p:nvSpPr>
          <p:cNvPr id="5" name="Rectangle 4"/>
          <p:cNvSpPr/>
          <p:nvPr/>
        </p:nvSpPr>
        <p:spPr>
          <a:xfrm>
            <a:off x="457200" y="762000"/>
            <a:ext cx="11887200" cy="6186309"/>
          </a:xfrm>
          <a:prstGeom prst="rect">
            <a:avLst/>
          </a:prstGeom>
          <a:noFill/>
        </p:spPr>
        <p:txBody>
          <a:bodyPr wrap="square">
            <a:spAutoFit/>
          </a:bodyPr>
          <a:lstStyle/>
          <a:p>
            <a:pPr marL="742950" indent="-742950">
              <a:buFont typeface="Wingdings" pitchFamily="2" charset="2"/>
              <a:buChar char="Ø"/>
            </a:pPr>
            <a:r>
              <a:rPr lang="en-US" sz="3600"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latin typeface="Calibri" pitchFamily="34" charset="0"/>
              </a:rPr>
              <a:t>Name</a:t>
            </a:r>
          </a:p>
          <a:p>
            <a:pPr marL="742950" indent="-742950"/>
            <a:r>
              <a:rPr lang="en-US" sz="3600"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latin typeface="Calibri" pitchFamily="34" charset="0"/>
              </a:rPr>
              <a:t>				</a:t>
            </a:r>
            <a:r>
              <a:rPr lang="en-US" sz="3600" dirty="0" smtClean="0">
                <a:solidFill>
                  <a:schemeClr val="accent2">
                    <a:lumMod val="50000"/>
                  </a:schemeClr>
                </a:solidFill>
                <a:latin typeface="Calibri" pitchFamily="34" charset="0"/>
                <a:ea typeface="Calibri" pitchFamily="34" charset="0"/>
                <a:cs typeface="Calibri" pitchFamily="34" charset="0"/>
              </a:rPr>
              <a:t> </a:t>
            </a:r>
            <a:r>
              <a:rPr lang="en-US" sz="3600" dirty="0" err="1" smtClean="0">
                <a:solidFill>
                  <a:schemeClr val="accent2">
                    <a:lumMod val="50000"/>
                  </a:schemeClr>
                </a:solidFill>
                <a:latin typeface="Calibri" pitchFamily="34" charset="0"/>
                <a:ea typeface="Calibri" pitchFamily="34" charset="0"/>
                <a:cs typeface="Calibri" pitchFamily="34" charset="0"/>
              </a:rPr>
              <a:t>Vedant</a:t>
            </a:r>
            <a:r>
              <a:rPr lang="en-US" sz="3600" dirty="0" smtClean="0">
                <a:solidFill>
                  <a:schemeClr val="accent2">
                    <a:lumMod val="50000"/>
                  </a:schemeClr>
                </a:solidFill>
                <a:latin typeface="Calibri" pitchFamily="34" charset="0"/>
                <a:ea typeface="Calibri" pitchFamily="34" charset="0"/>
                <a:cs typeface="Calibri" pitchFamily="34" charset="0"/>
              </a:rPr>
              <a:t> IT Academy (VIA).</a:t>
            </a:r>
            <a:endParaRPr lang="en-US" sz="3600"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latin typeface="Calibri" pitchFamily="34" charset="0"/>
            </a:endParaRPr>
          </a:p>
          <a:p>
            <a:pPr marL="742950" indent="-742950">
              <a:buFont typeface="Wingdings" pitchFamily="2" charset="2"/>
              <a:buChar char="Ø"/>
            </a:pPr>
            <a:r>
              <a:rPr lang="en-US" sz="3600"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latin typeface="Calibri" pitchFamily="34" charset="0"/>
              </a:rPr>
              <a:t>Time duration</a:t>
            </a:r>
          </a:p>
          <a:p>
            <a:pPr marL="742950" indent="-742950"/>
            <a:r>
              <a:rPr lang="en-US" sz="3600"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latin typeface="Calibri" pitchFamily="34" charset="0"/>
              </a:rPr>
              <a:t>				</a:t>
            </a:r>
            <a:r>
              <a:rPr lang="en-US" sz="3600" dirty="0" smtClean="0">
                <a:solidFill>
                  <a:schemeClr val="accent2">
                    <a:lumMod val="50000"/>
                  </a:schemeClr>
                </a:solidFill>
                <a:latin typeface="Calibri" pitchFamily="34" charset="0"/>
                <a:ea typeface="Calibri" pitchFamily="34" charset="0"/>
                <a:cs typeface="Calibri" pitchFamily="34" charset="0"/>
              </a:rPr>
              <a:t> Six Months.</a:t>
            </a:r>
            <a:endParaRPr lang="en-US" sz="3600"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latin typeface="Calibri" pitchFamily="34" charset="0"/>
            </a:endParaRPr>
          </a:p>
          <a:p>
            <a:pPr marL="742950" indent="-742950">
              <a:buFont typeface="Wingdings" pitchFamily="2" charset="2"/>
              <a:buChar char="Ø"/>
            </a:pPr>
            <a:r>
              <a:rPr lang="en-US" sz="3600"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latin typeface="Calibri" pitchFamily="34" charset="0"/>
              </a:rPr>
              <a:t>Location</a:t>
            </a:r>
          </a:p>
          <a:p>
            <a:pPr marL="1200150" lvl="1" indent="-742950"/>
            <a:r>
              <a:rPr lang="en-US" sz="3600"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latin typeface="Calibri" pitchFamily="34" charset="0"/>
              </a:rPr>
              <a:t>			</a:t>
            </a:r>
            <a:r>
              <a:rPr lang="en-US" sz="3600" dirty="0" smtClean="0">
                <a:solidFill>
                  <a:schemeClr val="accent2">
                    <a:lumMod val="50000"/>
                  </a:schemeClr>
                </a:solidFill>
                <a:latin typeface="Calibri" pitchFamily="34" charset="0"/>
                <a:ea typeface="Calibri" pitchFamily="34" charset="0"/>
                <a:cs typeface="Calibri" pitchFamily="34" charset="0"/>
              </a:rPr>
              <a:t> Thane(E).</a:t>
            </a:r>
            <a:endParaRPr lang="en-US" sz="3600"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latin typeface="Calibri" pitchFamily="34" charset="0"/>
            </a:endParaRPr>
          </a:p>
          <a:p>
            <a:pPr marL="742950" indent="-742950">
              <a:buFont typeface="Wingdings" pitchFamily="2" charset="2"/>
              <a:buChar char="Ø"/>
            </a:pPr>
            <a:r>
              <a:rPr lang="en-US" sz="3600"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latin typeface="Calibri" pitchFamily="34" charset="0"/>
              </a:rPr>
              <a:t>Development areas</a:t>
            </a:r>
          </a:p>
          <a:p>
            <a:pPr marL="742950" indent="-742950"/>
            <a:r>
              <a:rPr lang="en-US" sz="3600"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latin typeface="Calibri" pitchFamily="34" charset="0"/>
              </a:rPr>
              <a:t>				</a:t>
            </a:r>
            <a:r>
              <a:rPr lang="en-US" sz="3600" dirty="0" smtClean="0">
                <a:solidFill>
                  <a:schemeClr val="accent2">
                    <a:lumMod val="50000"/>
                  </a:schemeClr>
                </a:solidFill>
                <a:latin typeface="Calibri" pitchFamily="34" charset="0"/>
                <a:ea typeface="Calibri" pitchFamily="34" charset="0"/>
                <a:cs typeface="Calibri" pitchFamily="34" charset="0"/>
              </a:rPr>
              <a:t> HTML5, CSS3, SEO, </a:t>
            </a:r>
            <a:r>
              <a:rPr lang="en-US" sz="3600" dirty="0" err="1" smtClean="0">
                <a:solidFill>
                  <a:schemeClr val="accent2">
                    <a:lumMod val="50000"/>
                  </a:schemeClr>
                </a:solidFill>
                <a:latin typeface="Calibri" pitchFamily="34" charset="0"/>
                <a:ea typeface="Calibri" pitchFamily="34" charset="0"/>
                <a:cs typeface="Calibri" pitchFamily="34" charset="0"/>
              </a:rPr>
              <a:t>Magento</a:t>
            </a:r>
            <a:r>
              <a:rPr lang="en-US" sz="3600" dirty="0" smtClean="0">
                <a:solidFill>
                  <a:schemeClr val="accent2">
                    <a:lumMod val="50000"/>
                  </a:schemeClr>
                </a:solidFill>
                <a:latin typeface="Calibri" pitchFamily="34" charset="0"/>
                <a:ea typeface="Calibri" pitchFamily="34" charset="0"/>
                <a:cs typeface="Calibri" pitchFamily="34" charset="0"/>
              </a:rPr>
              <a:t>, </a:t>
            </a:r>
            <a:r>
              <a:rPr lang="en-US" sz="3600" dirty="0" err="1" smtClean="0">
                <a:solidFill>
                  <a:schemeClr val="accent2">
                    <a:lumMod val="50000"/>
                  </a:schemeClr>
                </a:solidFill>
                <a:latin typeface="Calibri" pitchFamily="34" charset="0"/>
                <a:ea typeface="Calibri" pitchFamily="34" charset="0"/>
                <a:cs typeface="Calibri" pitchFamily="34" charset="0"/>
              </a:rPr>
              <a:t>yii</a:t>
            </a:r>
            <a:r>
              <a:rPr lang="en-US" sz="3600" dirty="0" smtClean="0">
                <a:solidFill>
                  <a:schemeClr val="accent2">
                    <a:lumMod val="50000"/>
                  </a:schemeClr>
                </a:solidFill>
                <a:latin typeface="Calibri" pitchFamily="34" charset="0"/>
                <a:ea typeface="Calibri" pitchFamily="34" charset="0"/>
                <a:cs typeface="Calibri" pitchFamily="34" charset="0"/>
              </a:rPr>
              <a:t> Framework, 			WP.</a:t>
            </a:r>
            <a:endParaRPr lang="en-US" sz="3600"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latin typeface="Calibri" pitchFamily="34" charset="0"/>
            </a:endParaRPr>
          </a:p>
          <a:p>
            <a:pPr marL="742950" indent="-742950"/>
            <a:r>
              <a:rPr lang="en-US" sz="3600"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latin typeface="Calibri" pitchFamily="34" charset="0"/>
              </a:rPr>
              <a:t>				</a:t>
            </a:r>
          </a:p>
          <a:p>
            <a:pPr marL="742950" indent="-742950"/>
            <a:endParaRPr lang="en-US" sz="3600" dirty="0"/>
          </a:p>
        </p:txBody>
      </p:sp>
      <p:sp>
        <p:nvSpPr>
          <p:cNvPr id="6" name="Rounded Rectangle 5"/>
          <p:cNvSpPr/>
          <p:nvPr/>
        </p:nvSpPr>
        <p:spPr>
          <a:xfrm>
            <a:off x="11353800" y="6248400"/>
            <a:ext cx="1295400" cy="533400"/>
          </a:xfrm>
          <a:prstGeom prst="roundRect">
            <a:avLst>
              <a:gd name="adj" fmla="val 41608"/>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hlinkClick r:id="rId2" action="ppaction://hlinksldjump"/>
              </a:rPr>
              <a:t>INDEX</a:t>
            </a:r>
            <a:endParaRPr lang="en-US" sz="2800" dirty="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Picture 2"/>
          <p:cNvPicPr>
            <a:picLocks noChangeAspect="1" noChangeArrowheads="1"/>
          </p:cNvPicPr>
          <p:nvPr/>
        </p:nvPicPr>
        <p:blipFill>
          <a:blip r:embed="rId2"/>
          <a:srcRect/>
          <a:stretch>
            <a:fillRect/>
          </a:stretch>
        </p:blipFill>
        <p:spPr bwMode="auto">
          <a:xfrm>
            <a:off x="853446" y="1066800"/>
            <a:ext cx="3267077" cy="3962400"/>
          </a:xfrm>
          <a:prstGeom prst="rect">
            <a:avLst/>
          </a:prstGeom>
          <a:noFill/>
          <a:ln w="9525">
            <a:noFill/>
            <a:miter lim="800000"/>
            <a:headEnd/>
            <a:tailEnd/>
          </a:ln>
          <a:effectLst/>
        </p:spPr>
      </p:pic>
      <p:pic>
        <p:nvPicPr>
          <p:cNvPr id="29699" name="Picture 3"/>
          <p:cNvPicPr>
            <a:picLocks noChangeAspect="1" noChangeArrowheads="1"/>
          </p:cNvPicPr>
          <p:nvPr/>
        </p:nvPicPr>
        <p:blipFill>
          <a:blip r:embed="rId3"/>
          <a:srcRect/>
          <a:stretch>
            <a:fillRect/>
          </a:stretch>
        </p:blipFill>
        <p:spPr bwMode="auto">
          <a:xfrm>
            <a:off x="4907287" y="990600"/>
            <a:ext cx="3133726" cy="5410200"/>
          </a:xfrm>
          <a:prstGeom prst="rect">
            <a:avLst/>
          </a:prstGeom>
          <a:noFill/>
          <a:ln w="9525">
            <a:noFill/>
            <a:miter lim="800000"/>
            <a:headEnd/>
            <a:tailEnd/>
          </a:ln>
          <a:effectLst/>
        </p:spPr>
      </p:pic>
      <p:pic>
        <p:nvPicPr>
          <p:cNvPr id="29700" name="Picture 4"/>
          <p:cNvPicPr>
            <a:picLocks noChangeAspect="1" noChangeArrowheads="1"/>
          </p:cNvPicPr>
          <p:nvPr/>
        </p:nvPicPr>
        <p:blipFill>
          <a:blip r:embed="rId4"/>
          <a:srcRect/>
          <a:stretch>
            <a:fillRect/>
          </a:stretch>
        </p:blipFill>
        <p:spPr bwMode="auto">
          <a:xfrm>
            <a:off x="8641081" y="914400"/>
            <a:ext cx="3173731" cy="5486400"/>
          </a:xfrm>
          <a:prstGeom prst="rect">
            <a:avLst/>
          </a:prstGeom>
          <a:noFill/>
          <a:ln w="9525">
            <a:noFill/>
            <a:miter lim="800000"/>
            <a:headEnd/>
            <a:tailEnd/>
          </a:ln>
          <a:effectLst/>
        </p:spPr>
      </p:pic>
      <p:sp>
        <p:nvSpPr>
          <p:cNvPr id="5" name="Rectangle 4"/>
          <p:cNvSpPr/>
          <p:nvPr/>
        </p:nvSpPr>
        <p:spPr>
          <a:xfrm>
            <a:off x="2026920" y="533400"/>
            <a:ext cx="735201" cy="400110"/>
          </a:xfrm>
          <a:prstGeom prst="rect">
            <a:avLst/>
          </a:prstGeom>
        </p:spPr>
        <p:txBody>
          <a:bodyPr wrap="none">
            <a:spAutoFit/>
          </a:bodyPr>
          <a:lstStyle/>
          <a:p>
            <a:r>
              <a:rPr lang="en-US" sz="2000" b="1" dirty="0" smtClean="0">
                <a:solidFill>
                  <a:schemeClr val="accent2">
                    <a:lumMod val="75000"/>
                  </a:schemeClr>
                </a:solidFill>
              </a:rPr>
              <a:t>news</a:t>
            </a:r>
            <a:endParaRPr lang="en-US" sz="2000" b="1" dirty="0">
              <a:solidFill>
                <a:schemeClr val="accent2">
                  <a:lumMod val="75000"/>
                </a:schemeClr>
              </a:solidFill>
            </a:endParaRPr>
          </a:p>
        </p:txBody>
      </p:sp>
      <p:sp>
        <p:nvSpPr>
          <p:cNvPr id="6" name="Rectangle 5"/>
          <p:cNvSpPr/>
          <p:nvPr/>
        </p:nvSpPr>
        <p:spPr>
          <a:xfrm>
            <a:off x="5760720" y="457200"/>
            <a:ext cx="947695" cy="400110"/>
          </a:xfrm>
          <a:prstGeom prst="rect">
            <a:avLst/>
          </a:prstGeom>
        </p:spPr>
        <p:txBody>
          <a:bodyPr wrap="none">
            <a:spAutoFit/>
          </a:bodyPr>
          <a:lstStyle/>
          <a:p>
            <a:r>
              <a:rPr lang="en-US" sz="2000" b="1" dirty="0" err="1" smtClean="0">
                <a:solidFill>
                  <a:schemeClr val="accent2">
                    <a:lumMod val="75000"/>
                  </a:schemeClr>
                </a:solidFill>
              </a:rPr>
              <a:t>recipie</a:t>
            </a:r>
            <a:endParaRPr lang="en-US" sz="2000" b="1" dirty="0">
              <a:solidFill>
                <a:schemeClr val="accent2">
                  <a:lumMod val="75000"/>
                </a:schemeClr>
              </a:solidFill>
            </a:endParaRPr>
          </a:p>
        </p:txBody>
      </p:sp>
      <p:sp>
        <p:nvSpPr>
          <p:cNvPr id="7" name="Rectangle 6"/>
          <p:cNvSpPr/>
          <p:nvPr/>
        </p:nvSpPr>
        <p:spPr>
          <a:xfrm>
            <a:off x="8961120" y="457200"/>
            <a:ext cx="2089033" cy="400110"/>
          </a:xfrm>
          <a:prstGeom prst="rect">
            <a:avLst/>
          </a:prstGeom>
        </p:spPr>
        <p:txBody>
          <a:bodyPr wrap="none">
            <a:spAutoFit/>
          </a:bodyPr>
          <a:lstStyle/>
          <a:p>
            <a:r>
              <a:rPr lang="en-US" sz="2000" b="1" dirty="0" err="1" smtClean="0">
                <a:solidFill>
                  <a:schemeClr val="accent2">
                    <a:lumMod val="75000"/>
                  </a:schemeClr>
                </a:solidFill>
              </a:rPr>
              <a:t>Kitchen_compass</a:t>
            </a:r>
            <a:endParaRPr lang="en-US" sz="2000" b="1" dirty="0">
              <a:solidFill>
                <a:schemeClr val="accent2">
                  <a:lumMod val="75000"/>
                </a:schemeClr>
              </a:solidFill>
            </a:endParaRPr>
          </a:p>
        </p:txBody>
      </p:sp>
      <p:sp>
        <p:nvSpPr>
          <p:cNvPr id="9" name="Footer Placeholder 8"/>
          <p:cNvSpPr>
            <a:spLocks noGrp="1"/>
          </p:cNvSpPr>
          <p:nvPr>
            <p:ph type="ftr" sz="quarter" idx="11"/>
          </p:nvPr>
        </p:nvSpPr>
        <p:spPr/>
        <p:txBody>
          <a:bodyPr/>
          <a:lstStyle/>
          <a:p>
            <a:r>
              <a:rPr lang="en-US" b="1" dirty="0" smtClean="0">
                <a:solidFill>
                  <a:schemeClr val="accent2">
                    <a:lumMod val="75000"/>
                  </a:schemeClr>
                </a:solidFill>
              </a:rPr>
              <a:t>www.dishiswish.com</a:t>
            </a:r>
            <a:endParaRPr lang="en-US" b="1" dirty="0">
              <a:solidFill>
                <a:schemeClr val="accent2">
                  <a:lumMod val="75000"/>
                </a:schemeClr>
              </a:solidFill>
            </a:endParaRPr>
          </a:p>
        </p:txBody>
      </p:sp>
      <p:sp>
        <p:nvSpPr>
          <p:cNvPr id="8" name="Slide Number Placeholder 7"/>
          <p:cNvSpPr>
            <a:spLocks noGrp="1"/>
          </p:cNvSpPr>
          <p:nvPr>
            <p:ph type="sldNum" sz="quarter" idx="12"/>
          </p:nvPr>
        </p:nvSpPr>
        <p:spPr/>
        <p:style>
          <a:lnRef idx="1">
            <a:schemeClr val="accent1"/>
          </a:lnRef>
          <a:fillRef idx="3">
            <a:schemeClr val="accent1"/>
          </a:fillRef>
          <a:effectRef idx="2">
            <a:schemeClr val="accent1"/>
          </a:effectRef>
          <a:fontRef idx="minor">
            <a:schemeClr val="lt1"/>
          </a:fontRef>
        </p:style>
        <p:txBody>
          <a:bodyPr/>
          <a:lstStyle/>
          <a:p>
            <a:fld id="{E7A25C7D-BDC0-4105-8852-49674A577158}" type="slidenum">
              <a:rPr lang="en-US" smtClean="0"/>
              <a:pPr/>
              <a:t>30</a:t>
            </a:fld>
            <a:endParaRPr lang="en-US"/>
          </a:p>
        </p:txBody>
      </p:sp>
      <p:sp>
        <p:nvSpPr>
          <p:cNvPr id="10" name="Rounded Rectangle 9"/>
          <p:cNvSpPr/>
          <p:nvPr/>
        </p:nvSpPr>
        <p:spPr>
          <a:xfrm>
            <a:off x="11353800" y="6248400"/>
            <a:ext cx="1295400" cy="533400"/>
          </a:xfrm>
          <a:prstGeom prst="roundRect">
            <a:avLst>
              <a:gd name="adj" fmla="val 41608"/>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hlinkClick r:id="rId5" action="ppaction://hlinksldjump"/>
              </a:rPr>
              <a:t>INDEX</a:t>
            </a:r>
            <a:endParaRPr lang="en-US" sz="2800" dirty="0"/>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srcRect/>
          <a:stretch>
            <a:fillRect/>
          </a:stretch>
        </p:blipFill>
        <p:spPr bwMode="auto">
          <a:xfrm>
            <a:off x="960120" y="838200"/>
            <a:ext cx="3093720" cy="2209800"/>
          </a:xfrm>
          <a:prstGeom prst="rect">
            <a:avLst/>
          </a:prstGeom>
          <a:noFill/>
          <a:ln w="9525">
            <a:noFill/>
            <a:miter lim="800000"/>
            <a:headEnd/>
            <a:tailEnd/>
          </a:ln>
          <a:effectLst/>
        </p:spPr>
      </p:pic>
      <p:pic>
        <p:nvPicPr>
          <p:cNvPr id="1027" name="Picture 3"/>
          <p:cNvPicPr>
            <a:picLocks noChangeAspect="1" noChangeArrowheads="1"/>
          </p:cNvPicPr>
          <p:nvPr/>
        </p:nvPicPr>
        <p:blipFill>
          <a:blip r:embed="rId3"/>
          <a:srcRect/>
          <a:stretch>
            <a:fillRect/>
          </a:stretch>
        </p:blipFill>
        <p:spPr bwMode="auto">
          <a:xfrm>
            <a:off x="4800600" y="838200"/>
            <a:ext cx="3413760" cy="2209800"/>
          </a:xfrm>
          <a:prstGeom prst="rect">
            <a:avLst/>
          </a:prstGeom>
          <a:noFill/>
          <a:ln w="9525">
            <a:noFill/>
            <a:miter lim="800000"/>
            <a:headEnd/>
            <a:tailEnd/>
          </a:ln>
          <a:effectLst/>
        </p:spPr>
      </p:pic>
      <p:sp>
        <p:nvSpPr>
          <p:cNvPr id="4" name="Rectangle 3"/>
          <p:cNvSpPr/>
          <p:nvPr/>
        </p:nvSpPr>
        <p:spPr>
          <a:xfrm>
            <a:off x="1813560" y="228600"/>
            <a:ext cx="1024639" cy="400110"/>
          </a:xfrm>
          <a:prstGeom prst="rect">
            <a:avLst/>
          </a:prstGeom>
        </p:spPr>
        <p:txBody>
          <a:bodyPr wrap="none">
            <a:spAutoFit/>
          </a:bodyPr>
          <a:lstStyle/>
          <a:p>
            <a:r>
              <a:rPr lang="en-US" sz="2000" b="1" dirty="0" err="1" smtClean="0">
                <a:solidFill>
                  <a:schemeClr val="accent2">
                    <a:lumMod val="75000"/>
                  </a:schemeClr>
                </a:solidFill>
              </a:rPr>
              <a:t>wishlist</a:t>
            </a:r>
            <a:endParaRPr lang="en-US" sz="2000" b="1" dirty="0">
              <a:solidFill>
                <a:schemeClr val="accent2">
                  <a:lumMod val="75000"/>
                </a:schemeClr>
              </a:solidFill>
            </a:endParaRPr>
          </a:p>
        </p:txBody>
      </p:sp>
      <p:sp>
        <p:nvSpPr>
          <p:cNvPr id="5" name="Rectangle 4"/>
          <p:cNvSpPr/>
          <p:nvPr/>
        </p:nvSpPr>
        <p:spPr>
          <a:xfrm>
            <a:off x="5547360" y="304800"/>
            <a:ext cx="838691" cy="400110"/>
          </a:xfrm>
          <a:prstGeom prst="rect">
            <a:avLst/>
          </a:prstGeom>
        </p:spPr>
        <p:txBody>
          <a:bodyPr wrap="none">
            <a:spAutoFit/>
          </a:bodyPr>
          <a:lstStyle/>
          <a:p>
            <a:r>
              <a:rPr lang="en-US" sz="2000" b="1" dirty="0" smtClean="0">
                <a:solidFill>
                  <a:schemeClr val="accent2">
                    <a:lumMod val="75000"/>
                  </a:schemeClr>
                </a:solidFill>
              </a:rPr>
              <a:t>brand</a:t>
            </a:r>
            <a:endParaRPr lang="en-US" sz="2000" b="1" dirty="0">
              <a:solidFill>
                <a:schemeClr val="accent2">
                  <a:lumMod val="75000"/>
                </a:schemeClr>
              </a:solidFill>
            </a:endParaRPr>
          </a:p>
        </p:txBody>
      </p:sp>
      <p:pic>
        <p:nvPicPr>
          <p:cNvPr id="1028" name="Picture 4"/>
          <p:cNvPicPr>
            <a:picLocks noChangeAspect="1" noChangeArrowheads="1"/>
          </p:cNvPicPr>
          <p:nvPr/>
        </p:nvPicPr>
        <p:blipFill>
          <a:blip r:embed="rId4"/>
          <a:srcRect/>
          <a:stretch>
            <a:fillRect/>
          </a:stretch>
        </p:blipFill>
        <p:spPr bwMode="auto">
          <a:xfrm>
            <a:off x="4907280" y="3733800"/>
            <a:ext cx="3307080" cy="2657474"/>
          </a:xfrm>
          <a:prstGeom prst="rect">
            <a:avLst/>
          </a:prstGeom>
          <a:noFill/>
          <a:ln w="9525">
            <a:noFill/>
            <a:miter lim="800000"/>
            <a:headEnd/>
            <a:tailEnd/>
          </a:ln>
          <a:effectLst/>
        </p:spPr>
      </p:pic>
      <p:sp>
        <p:nvSpPr>
          <p:cNvPr id="8" name="Rectangle 7"/>
          <p:cNvSpPr/>
          <p:nvPr/>
        </p:nvSpPr>
        <p:spPr>
          <a:xfrm>
            <a:off x="5867400" y="3200400"/>
            <a:ext cx="1075936" cy="400110"/>
          </a:xfrm>
          <a:prstGeom prst="rect">
            <a:avLst/>
          </a:prstGeom>
        </p:spPr>
        <p:txBody>
          <a:bodyPr wrap="none">
            <a:spAutoFit/>
          </a:bodyPr>
          <a:lstStyle/>
          <a:p>
            <a:r>
              <a:rPr lang="en-US" sz="2000" b="1" dirty="0" smtClean="0">
                <a:solidFill>
                  <a:schemeClr val="accent2">
                    <a:lumMod val="75000"/>
                  </a:schemeClr>
                </a:solidFill>
              </a:rPr>
              <a:t>product</a:t>
            </a:r>
            <a:endParaRPr lang="en-US" sz="2000" b="1" dirty="0">
              <a:solidFill>
                <a:schemeClr val="accent2">
                  <a:lumMod val="75000"/>
                </a:schemeClr>
              </a:solidFill>
            </a:endParaRPr>
          </a:p>
        </p:txBody>
      </p:sp>
      <p:pic>
        <p:nvPicPr>
          <p:cNvPr id="1030" name="Picture 6"/>
          <p:cNvPicPr>
            <a:picLocks noChangeAspect="1" noChangeArrowheads="1"/>
          </p:cNvPicPr>
          <p:nvPr/>
        </p:nvPicPr>
        <p:blipFill>
          <a:blip r:embed="rId5"/>
          <a:srcRect/>
          <a:stretch>
            <a:fillRect/>
          </a:stretch>
        </p:blipFill>
        <p:spPr bwMode="auto">
          <a:xfrm>
            <a:off x="9067801" y="838200"/>
            <a:ext cx="2827020" cy="5524500"/>
          </a:xfrm>
          <a:prstGeom prst="rect">
            <a:avLst/>
          </a:prstGeom>
          <a:noFill/>
          <a:ln w="9525">
            <a:noFill/>
            <a:miter lim="800000"/>
            <a:headEnd/>
            <a:tailEnd/>
          </a:ln>
          <a:effectLst/>
        </p:spPr>
      </p:pic>
      <p:sp>
        <p:nvSpPr>
          <p:cNvPr id="10" name="Rectangle 9"/>
          <p:cNvSpPr/>
          <p:nvPr/>
        </p:nvSpPr>
        <p:spPr>
          <a:xfrm>
            <a:off x="9601200" y="304800"/>
            <a:ext cx="1422505" cy="400110"/>
          </a:xfrm>
          <a:prstGeom prst="rect">
            <a:avLst/>
          </a:prstGeom>
        </p:spPr>
        <p:txBody>
          <a:bodyPr wrap="none">
            <a:spAutoFit/>
          </a:bodyPr>
          <a:lstStyle/>
          <a:p>
            <a:r>
              <a:rPr lang="en-US" sz="2000" b="1" dirty="0" err="1" smtClean="0">
                <a:solidFill>
                  <a:schemeClr val="accent2">
                    <a:lumMod val="75000"/>
                  </a:schemeClr>
                </a:solidFill>
              </a:rPr>
              <a:t>Enquiry_tb</a:t>
            </a:r>
            <a:endParaRPr lang="en-US" sz="2000" b="1" dirty="0">
              <a:solidFill>
                <a:schemeClr val="accent2">
                  <a:lumMod val="75000"/>
                </a:schemeClr>
              </a:solidFill>
            </a:endParaRPr>
          </a:p>
        </p:txBody>
      </p:sp>
      <p:pic>
        <p:nvPicPr>
          <p:cNvPr id="1031" name="Picture 7"/>
          <p:cNvPicPr>
            <a:picLocks noChangeAspect="1" noChangeArrowheads="1"/>
          </p:cNvPicPr>
          <p:nvPr/>
        </p:nvPicPr>
        <p:blipFill>
          <a:blip r:embed="rId6"/>
          <a:srcRect/>
          <a:stretch>
            <a:fillRect/>
          </a:stretch>
        </p:blipFill>
        <p:spPr bwMode="auto">
          <a:xfrm>
            <a:off x="1066800" y="3810000"/>
            <a:ext cx="2987040" cy="2438400"/>
          </a:xfrm>
          <a:prstGeom prst="rect">
            <a:avLst/>
          </a:prstGeom>
          <a:noFill/>
          <a:ln w="9525">
            <a:noFill/>
            <a:miter lim="800000"/>
            <a:headEnd/>
            <a:tailEnd/>
          </a:ln>
          <a:effectLst/>
        </p:spPr>
      </p:pic>
      <p:sp>
        <p:nvSpPr>
          <p:cNvPr id="13" name="Rectangle 12"/>
          <p:cNvSpPr/>
          <p:nvPr/>
        </p:nvSpPr>
        <p:spPr>
          <a:xfrm>
            <a:off x="1066807" y="3352800"/>
            <a:ext cx="2383088" cy="400110"/>
          </a:xfrm>
          <a:prstGeom prst="rect">
            <a:avLst/>
          </a:prstGeom>
        </p:spPr>
        <p:txBody>
          <a:bodyPr wrap="none">
            <a:spAutoFit/>
          </a:bodyPr>
          <a:lstStyle/>
          <a:p>
            <a:r>
              <a:rPr lang="en-US" sz="2000" b="1" dirty="0" err="1" smtClean="0">
                <a:solidFill>
                  <a:schemeClr val="accent2">
                    <a:lumMod val="75000"/>
                  </a:schemeClr>
                </a:solidFill>
              </a:rPr>
              <a:t>Newsletter_member</a:t>
            </a:r>
            <a:endParaRPr lang="en-US" sz="2000" b="1" dirty="0">
              <a:solidFill>
                <a:schemeClr val="accent2">
                  <a:lumMod val="75000"/>
                </a:schemeClr>
              </a:solidFill>
            </a:endParaRPr>
          </a:p>
        </p:txBody>
      </p:sp>
      <p:sp>
        <p:nvSpPr>
          <p:cNvPr id="14" name="Footer Placeholder 13"/>
          <p:cNvSpPr>
            <a:spLocks noGrp="1"/>
          </p:cNvSpPr>
          <p:nvPr>
            <p:ph type="ftr" sz="quarter" idx="11"/>
          </p:nvPr>
        </p:nvSpPr>
        <p:spPr/>
        <p:txBody>
          <a:bodyPr/>
          <a:lstStyle/>
          <a:p>
            <a:r>
              <a:rPr lang="en-US" b="1" dirty="0" smtClean="0">
                <a:solidFill>
                  <a:schemeClr val="accent2">
                    <a:lumMod val="75000"/>
                  </a:schemeClr>
                </a:solidFill>
              </a:rPr>
              <a:t>www.dishiswish.com</a:t>
            </a:r>
            <a:endParaRPr lang="en-US" b="1" dirty="0">
              <a:solidFill>
                <a:schemeClr val="accent2">
                  <a:lumMod val="75000"/>
                </a:schemeClr>
              </a:solidFill>
            </a:endParaRPr>
          </a:p>
        </p:txBody>
      </p:sp>
      <p:sp>
        <p:nvSpPr>
          <p:cNvPr id="12" name="Slide Number Placeholder 11"/>
          <p:cNvSpPr>
            <a:spLocks noGrp="1"/>
          </p:cNvSpPr>
          <p:nvPr>
            <p:ph type="sldNum" sz="quarter" idx="12"/>
          </p:nvPr>
        </p:nvSpPr>
        <p:spPr/>
        <p:style>
          <a:lnRef idx="1">
            <a:schemeClr val="accent1"/>
          </a:lnRef>
          <a:fillRef idx="3">
            <a:schemeClr val="accent1"/>
          </a:fillRef>
          <a:effectRef idx="2">
            <a:schemeClr val="accent1"/>
          </a:effectRef>
          <a:fontRef idx="minor">
            <a:schemeClr val="lt1"/>
          </a:fontRef>
        </p:style>
        <p:txBody>
          <a:bodyPr/>
          <a:lstStyle/>
          <a:p>
            <a:fld id="{E7A25C7D-BDC0-4105-8852-49674A577158}" type="slidenum">
              <a:rPr lang="en-US" smtClean="0"/>
              <a:pPr/>
              <a:t>31</a:t>
            </a:fld>
            <a:endParaRPr lang="en-US" dirty="0"/>
          </a:p>
        </p:txBody>
      </p:sp>
      <p:sp>
        <p:nvSpPr>
          <p:cNvPr id="15" name="Rounded Rectangle 14"/>
          <p:cNvSpPr/>
          <p:nvPr/>
        </p:nvSpPr>
        <p:spPr>
          <a:xfrm>
            <a:off x="11353800" y="6248400"/>
            <a:ext cx="1295400" cy="533400"/>
          </a:xfrm>
          <a:prstGeom prst="roundRect">
            <a:avLst>
              <a:gd name="adj" fmla="val 41608"/>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hlinkClick r:id="rId7" action="ppaction://hlinksldjump"/>
              </a:rPr>
              <a:t>INDEX</a:t>
            </a:r>
            <a:endParaRPr lang="en-US" sz="2800" dirty="0"/>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srcRect/>
          <a:stretch>
            <a:fillRect/>
          </a:stretch>
        </p:blipFill>
        <p:spPr bwMode="auto">
          <a:xfrm>
            <a:off x="1280165" y="1066800"/>
            <a:ext cx="2386966" cy="1609726"/>
          </a:xfrm>
          <a:prstGeom prst="rect">
            <a:avLst/>
          </a:prstGeom>
          <a:noFill/>
          <a:ln w="9525">
            <a:noFill/>
            <a:miter lim="800000"/>
            <a:headEnd/>
            <a:tailEnd/>
          </a:ln>
          <a:effectLst/>
        </p:spPr>
      </p:pic>
      <p:sp>
        <p:nvSpPr>
          <p:cNvPr id="3" name="Rectangle 2"/>
          <p:cNvSpPr/>
          <p:nvPr/>
        </p:nvSpPr>
        <p:spPr>
          <a:xfrm>
            <a:off x="1305674" y="533400"/>
            <a:ext cx="2351926" cy="400110"/>
          </a:xfrm>
          <a:prstGeom prst="rect">
            <a:avLst/>
          </a:prstGeom>
        </p:spPr>
        <p:txBody>
          <a:bodyPr wrap="none">
            <a:spAutoFit/>
          </a:bodyPr>
          <a:lstStyle/>
          <a:p>
            <a:r>
              <a:rPr lang="en-US" sz="2000" b="1" dirty="0" err="1" smtClean="0">
                <a:solidFill>
                  <a:schemeClr val="accent2">
                    <a:lumMod val="75000"/>
                  </a:schemeClr>
                </a:solidFill>
              </a:rPr>
              <a:t>Compass_rating_tbl</a:t>
            </a:r>
            <a:endParaRPr lang="en-US" sz="2000" b="1" dirty="0">
              <a:solidFill>
                <a:schemeClr val="accent2">
                  <a:lumMod val="75000"/>
                </a:schemeClr>
              </a:solidFill>
            </a:endParaRPr>
          </a:p>
        </p:txBody>
      </p:sp>
      <p:sp>
        <p:nvSpPr>
          <p:cNvPr id="4" name="Rectangle 3"/>
          <p:cNvSpPr/>
          <p:nvPr/>
        </p:nvSpPr>
        <p:spPr>
          <a:xfrm>
            <a:off x="9523518" y="533400"/>
            <a:ext cx="1525482" cy="400110"/>
          </a:xfrm>
          <a:prstGeom prst="rect">
            <a:avLst/>
          </a:prstGeom>
        </p:spPr>
        <p:txBody>
          <a:bodyPr wrap="none">
            <a:spAutoFit/>
          </a:bodyPr>
          <a:lstStyle/>
          <a:p>
            <a:r>
              <a:rPr lang="en-US" sz="2000" b="1" dirty="0" err="1" smtClean="0">
                <a:solidFill>
                  <a:schemeClr val="accent2">
                    <a:lumMod val="75000"/>
                  </a:schemeClr>
                </a:solidFill>
              </a:rPr>
              <a:t>Static_pages</a:t>
            </a:r>
            <a:endParaRPr lang="en-US" sz="2000" b="1" dirty="0">
              <a:solidFill>
                <a:schemeClr val="accent2">
                  <a:lumMod val="75000"/>
                </a:schemeClr>
              </a:solidFill>
            </a:endParaRPr>
          </a:p>
        </p:txBody>
      </p:sp>
      <p:sp>
        <p:nvSpPr>
          <p:cNvPr id="5" name="Rectangle 4"/>
          <p:cNvSpPr/>
          <p:nvPr/>
        </p:nvSpPr>
        <p:spPr>
          <a:xfrm>
            <a:off x="5147888" y="3124200"/>
            <a:ext cx="2395912" cy="400110"/>
          </a:xfrm>
          <a:prstGeom prst="rect">
            <a:avLst/>
          </a:prstGeom>
        </p:spPr>
        <p:txBody>
          <a:bodyPr wrap="none">
            <a:spAutoFit/>
          </a:bodyPr>
          <a:lstStyle/>
          <a:p>
            <a:r>
              <a:rPr lang="en-US" sz="2000" b="1" dirty="0" err="1" smtClean="0">
                <a:solidFill>
                  <a:schemeClr val="accent2">
                    <a:lumMod val="75000"/>
                  </a:schemeClr>
                </a:solidFill>
              </a:rPr>
              <a:t>compass_review_tbl</a:t>
            </a:r>
            <a:endParaRPr lang="en-US" sz="2000" b="1" dirty="0">
              <a:solidFill>
                <a:schemeClr val="accent2">
                  <a:lumMod val="75000"/>
                </a:schemeClr>
              </a:solidFill>
            </a:endParaRPr>
          </a:p>
        </p:txBody>
      </p:sp>
      <p:sp>
        <p:nvSpPr>
          <p:cNvPr id="6" name="Rectangle 5"/>
          <p:cNvSpPr/>
          <p:nvPr/>
        </p:nvSpPr>
        <p:spPr>
          <a:xfrm>
            <a:off x="5105400" y="533400"/>
            <a:ext cx="2584362" cy="400110"/>
          </a:xfrm>
          <a:prstGeom prst="rect">
            <a:avLst/>
          </a:prstGeom>
        </p:spPr>
        <p:txBody>
          <a:bodyPr wrap="none">
            <a:spAutoFit/>
          </a:bodyPr>
          <a:lstStyle/>
          <a:p>
            <a:r>
              <a:rPr lang="en-US" sz="2000" b="1" dirty="0" err="1" smtClean="0">
                <a:solidFill>
                  <a:schemeClr val="accent2">
                    <a:lumMod val="75000"/>
                  </a:schemeClr>
                </a:solidFill>
              </a:rPr>
              <a:t>Restaurant_rating_tbl</a:t>
            </a:r>
            <a:endParaRPr lang="en-US" sz="2000" b="1" dirty="0">
              <a:solidFill>
                <a:schemeClr val="accent2">
                  <a:lumMod val="75000"/>
                </a:schemeClr>
              </a:solidFill>
            </a:endParaRPr>
          </a:p>
        </p:txBody>
      </p:sp>
      <p:sp>
        <p:nvSpPr>
          <p:cNvPr id="7" name="Rectangle 6"/>
          <p:cNvSpPr/>
          <p:nvPr/>
        </p:nvSpPr>
        <p:spPr>
          <a:xfrm>
            <a:off x="1295400" y="3200400"/>
            <a:ext cx="2665217" cy="400110"/>
          </a:xfrm>
          <a:prstGeom prst="rect">
            <a:avLst/>
          </a:prstGeom>
        </p:spPr>
        <p:txBody>
          <a:bodyPr wrap="none">
            <a:spAutoFit/>
          </a:bodyPr>
          <a:lstStyle/>
          <a:p>
            <a:r>
              <a:rPr lang="en-US" sz="2000" b="1" dirty="0" err="1" smtClean="0">
                <a:solidFill>
                  <a:schemeClr val="accent2">
                    <a:lumMod val="75000"/>
                  </a:schemeClr>
                </a:solidFill>
              </a:rPr>
              <a:t>Restaurant_review_tbl</a:t>
            </a:r>
            <a:endParaRPr lang="en-US" sz="2000" b="1" dirty="0">
              <a:solidFill>
                <a:schemeClr val="accent2">
                  <a:lumMod val="75000"/>
                </a:schemeClr>
              </a:solidFill>
            </a:endParaRPr>
          </a:p>
        </p:txBody>
      </p:sp>
      <p:pic>
        <p:nvPicPr>
          <p:cNvPr id="3075" name="Picture 3"/>
          <p:cNvPicPr>
            <a:picLocks noChangeAspect="1" noChangeArrowheads="1"/>
          </p:cNvPicPr>
          <p:nvPr/>
        </p:nvPicPr>
        <p:blipFill>
          <a:blip r:embed="rId3"/>
          <a:srcRect/>
          <a:stretch>
            <a:fillRect/>
          </a:stretch>
        </p:blipFill>
        <p:spPr bwMode="auto">
          <a:xfrm>
            <a:off x="5120647" y="1066800"/>
            <a:ext cx="2386966" cy="1609726"/>
          </a:xfrm>
          <a:prstGeom prst="rect">
            <a:avLst/>
          </a:prstGeom>
          <a:noFill/>
          <a:ln w="9525">
            <a:noFill/>
            <a:miter lim="800000"/>
            <a:headEnd/>
            <a:tailEnd/>
          </a:ln>
          <a:effectLst/>
        </p:spPr>
      </p:pic>
      <p:pic>
        <p:nvPicPr>
          <p:cNvPr id="3076" name="Picture 4"/>
          <p:cNvPicPr>
            <a:picLocks noChangeAspect="1" noChangeArrowheads="1"/>
          </p:cNvPicPr>
          <p:nvPr/>
        </p:nvPicPr>
        <p:blipFill>
          <a:blip r:embed="rId4"/>
          <a:srcRect/>
          <a:stretch>
            <a:fillRect/>
          </a:stretch>
        </p:blipFill>
        <p:spPr bwMode="auto">
          <a:xfrm>
            <a:off x="5120641" y="3657600"/>
            <a:ext cx="2426971" cy="2057400"/>
          </a:xfrm>
          <a:prstGeom prst="rect">
            <a:avLst/>
          </a:prstGeom>
          <a:noFill/>
          <a:ln w="9525">
            <a:noFill/>
            <a:miter lim="800000"/>
            <a:headEnd/>
            <a:tailEnd/>
          </a:ln>
          <a:effectLst/>
        </p:spPr>
      </p:pic>
      <p:pic>
        <p:nvPicPr>
          <p:cNvPr id="3077" name="Picture 5"/>
          <p:cNvPicPr>
            <a:picLocks noChangeAspect="1" noChangeArrowheads="1"/>
          </p:cNvPicPr>
          <p:nvPr/>
        </p:nvPicPr>
        <p:blipFill>
          <a:blip r:embed="rId5"/>
          <a:srcRect/>
          <a:stretch>
            <a:fillRect/>
          </a:stretch>
        </p:blipFill>
        <p:spPr bwMode="auto">
          <a:xfrm>
            <a:off x="1386841" y="3657603"/>
            <a:ext cx="2373631" cy="2085974"/>
          </a:xfrm>
          <a:prstGeom prst="rect">
            <a:avLst/>
          </a:prstGeom>
          <a:noFill/>
          <a:ln w="9525">
            <a:noFill/>
            <a:miter lim="800000"/>
            <a:headEnd/>
            <a:tailEnd/>
          </a:ln>
          <a:effectLst/>
        </p:spPr>
      </p:pic>
      <p:pic>
        <p:nvPicPr>
          <p:cNvPr id="3078" name="Picture 6"/>
          <p:cNvPicPr>
            <a:picLocks noChangeAspect="1" noChangeArrowheads="1"/>
          </p:cNvPicPr>
          <p:nvPr/>
        </p:nvPicPr>
        <p:blipFill>
          <a:blip r:embed="rId6"/>
          <a:srcRect/>
          <a:stretch>
            <a:fillRect/>
          </a:stretch>
        </p:blipFill>
        <p:spPr bwMode="auto">
          <a:xfrm>
            <a:off x="9174487" y="1066800"/>
            <a:ext cx="2280286" cy="1143000"/>
          </a:xfrm>
          <a:prstGeom prst="rect">
            <a:avLst/>
          </a:prstGeom>
          <a:noFill/>
          <a:ln w="9525">
            <a:noFill/>
            <a:miter lim="800000"/>
            <a:headEnd/>
            <a:tailEnd/>
          </a:ln>
          <a:effectLst/>
        </p:spPr>
      </p:pic>
      <p:pic>
        <p:nvPicPr>
          <p:cNvPr id="3079" name="Picture 7"/>
          <p:cNvPicPr>
            <a:picLocks noChangeAspect="1" noChangeArrowheads="1"/>
          </p:cNvPicPr>
          <p:nvPr/>
        </p:nvPicPr>
        <p:blipFill>
          <a:blip r:embed="rId7"/>
          <a:srcRect/>
          <a:stretch>
            <a:fillRect/>
          </a:stretch>
        </p:blipFill>
        <p:spPr bwMode="auto">
          <a:xfrm>
            <a:off x="8961121" y="3657605"/>
            <a:ext cx="2506980" cy="1809751"/>
          </a:xfrm>
          <a:prstGeom prst="rect">
            <a:avLst/>
          </a:prstGeom>
          <a:noFill/>
          <a:ln w="9525">
            <a:noFill/>
            <a:miter lim="800000"/>
            <a:headEnd/>
            <a:tailEnd/>
          </a:ln>
          <a:effectLst/>
        </p:spPr>
      </p:pic>
      <p:sp>
        <p:nvSpPr>
          <p:cNvPr id="13" name="Rectangle 12"/>
          <p:cNvSpPr/>
          <p:nvPr/>
        </p:nvSpPr>
        <p:spPr>
          <a:xfrm>
            <a:off x="9281168" y="3124200"/>
            <a:ext cx="2065887" cy="400110"/>
          </a:xfrm>
          <a:prstGeom prst="rect">
            <a:avLst/>
          </a:prstGeom>
        </p:spPr>
        <p:txBody>
          <a:bodyPr wrap="none">
            <a:spAutoFit/>
          </a:bodyPr>
          <a:lstStyle/>
          <a:p>
            <a:r>
              <a:rPr lang="en-US" sz="2000" b="1" dirty="0" err="1" smtClean="0">
                <a:solidFill>
                  <a:schemeClr val="accent2">
                    <a:lumMod val="75000"/>
                  </a:schemeClr>
                </a:solidFill>
              </a:rPr>
              <a:t>Flash_banner_tbl</a:t>
            </a:r>
            <a:endParaRPr lang="en-US" sz="2000" b="1" dirty="0">
              <a:solidFill>
                <a:schemeClr val="accent2">
                  <a:lumMod val="75000"/>
                </a:schemeClr>
              </a:solidFill>
            </a:endParaRPr>
          </a:p>
        </p:txBody>
      </p:sp>
      <p:sp>
        <p:nvSpPr>
          <p:cNvPr id="15" name="Footer Placeholder 14"/>
          <p:cNvSpPr>
            <a:spLocks noGrp="1"/>
          </p:cNvSpPr>
          <p:nvPr>
            <p:ph type="ftr" sz="quarter" idx="11"/>
          </p:nvPr>
        </p:nvSpPr>
        <p:spPr/>
        <p:txBody>
          <a:bodyPr/>
          <a:lstStyle/>
          <a:p>
            <a:r>
              <a:rPr lang="en-US" b="1" dirty="0" smtClean="0">
                <a:solidFill>
                  <a:schemeClr val="accent2">
                    <a:lumMod val="75000"/>
                  </a:schemeClr>
                </a:solidFill>
              </a:rPr>
              <a:t>www.dishiswish.com</a:t>
            </a:r>
            <a:endParaRPr lang="en-US" b="1" dirty="0">
              <a:solidFill>
                <a:schemeClr val="accent2">
                  <a:lumMod val="75000"/>
                </a:schemeClr>
              </a:solidFill>
            </a:endParaRPr>
          </a:p>
        </p:txBody>
      </p:sp>
      <p:sp>
        <p:nvSpPr>
          <p:cNvPr id="14" name="Slide Number Placeholder 13"/>
          <p:cNvSpPr>
            <a:spLocks noGrp="1"/>
          </p:cNvSpPr>
          <p:nvPr>
            <p:ph type="sldNum" sz="quarter" idx="12"/>
          </p:nvPr>
        </p:nvSpPr>
        <p:spPr/>
        <p:style>
          <a:lnRef idx="1">
            <a:schemeClr val="accent1"/>
          </a:lnRef>
          <a:fillRef idx="3">
            <a:schemeClr val="accent1"/>
          </a:fillRef>
          <a:effectRef idx="2">
            <a:schemeClr val="accent1"/>
          </a:effectRef>
          <a:fontRef idx="minor">
            <a:schemeClr val="lt1"/>
          </a:fontRef>
        </p:style>
        <p:txBody>
          <a:bodyPr/>
          <a:lstStyle/>
          <a:p>
            <a:fld id="{E7A25C7D-BDC0-4105-8852-49674A577158}" type="slidenum">
              <a:rPr lang="en-US" smtClean="0"/>
              <a:pPr/>
              <a:t>32</a:t>
            </a:fld>
            <a:endParaRPr lang="en-US" dirty="0"/>
          </a:p>
        </p:txBody>
      </p:sp>
      <p:sp>
        <p:nvSpPr>
          <p:cNvPr id="16" name="Rounded Rectangle 15"/>
          <p:cNvSpPr/>
          <p:nvPr/>
        </p:nvSpPr>
        <p:spPr>
          <a:xfrm>
            <a:off x="11353800" y="6248400"/>
            <a:ext cx="1295400" cy="533400"/>
          </a:xfrm>
          <a:prstGeom prst="roundRect">
            <a:avLst>
              <a:gd name="adj" fmla="val 41608"/>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hlinkClick r:id="rId8" action="ppaction://hlinksldjump"/>
              </a:rPr>
              <a:t>INDEX</a:t>
            </a:r>
            <a:endParaRPr lang="en-US" sz="2800" dirty="0"/>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ounded Rectangle 7"/>
          <p:cNvSpPr/>
          <p:nvPr/>
        </p:nvSpPr>
        <p:spPr>
          <a:xfrm>
            <a:off x="990600" y="1371600"/>
            <a:ext cx="10820400" cy="373380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2" name="Footer Placeholder 1"/>
          <p:cNvSpPr>
            <a:spLocks noGrp="1"/>
          </p:cNvSpPr>
          <p:nvPr>
            <p:ph type="ftr" sz="quarter" idx="11"/>
          </p:nvPr>
        </p:nvSpPr>
        <p:spPr/>
        <p:txBody>
          <a:bodyPr/>
          <a:lstStyle/>
          <a:p>
            <a:r>
              <a:rPr lang="en-US" b="1" dirty="0" smtClean="0">
                <a:solidFill>
                  <a:schemeClr val="accent2">
                    <a:lumMod val="75000"/>
                  </a:schemeClr>
                </a:solidFill>
              </a:rPr>
              <a:t>www.dishiswish.com</a:t>
            </a:r>
            <a:endParaRPr lang="en-US" b="1" dirty="0">
              <a:solidFill>
                <a:schemeClr val="accent2">
                  <a:lumMod val="75000"/>
                </a:schemeClr>
              </a:solidFill>
            </a:endParaRPr>
          </a:p>
        </p:txBody>
      </p:sp>
      <p:sp>
        <p:nvSpPr>
          <p:cNvPr id="3" name="Slide Number Placeholder 2"/>
          <p:cNvSpPr>
            <a:spLocks noGrp="1"/>
          </p:cNvSpPr>
          <p:nvPr>
            <p:ph type="sldNum" sz="quarter" idx="12"/>
          </p:nvPr>
        </p:nvSpPr>
        <p:spPr/>
        <p:style>
          <a:lnRef idx="1">
            <a:schemeClr val="accent1"/>
          </a:lnRef>
          <a:fillRef idx="3">
            <a:schemeClr val="accent1"/>
          </a:fillRef>
          <a:effectRef idx="2">
            <a:schemeClr val="accent1"/>
          </a:effectRef>
          <a:fontRef idx="minor">
            <a:schemeClr val="lt1"/>
          </a:fontRef>
        </p:style>
        <p:txBody>
          <a:bodyPr/>
          <a:lstStyle/>
          <a:p>
            <a:fld id="{E7A25C7D-BDC0-4105-8852-49674A577158}" type="slidenum">
              <a:rPr lang="en-US" smtClean="0"/>
              <a:pPr/>
              <a:t>33</a:t>
            </a:fld>
            <a:endParaRPr lang="en-US"/>
          </a:p>
        </p:txBody>
      </p:sp>
      <p:sp>
        <p:nvSpPr>
          <p:cNvPr id="4" name="Rounded Rectangle 3"/>
          <p:cNvSpPr/>
          <p:nvPr/>
        </p:nvSpPr>
        <p:spPr>
          <a:xfrm>
            <a:off x="152400" y="76200"/>
            <a:ext cx="2667000" cy="533400"/>
          </a:xfrm>
          <a:prstGeom prst="roundRect">
            <a:avLst>
              <a:gd name="adj" fmla="val 41608"/>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b="1" dirty="0" smtClean="0"/>
              <a:t>SCREEN SHOTS</a:t>
            </a:r>
            <a:endParaRPr lang="en-US" sz="2800" b="1" dirty="0"/>
          </a:p>
        </p:txBody>
      </p:sp>
      <p:sp>
        <p:nvSpPr>
          <p:cNvPr id="7" name="TextBox 6"/>
          <p:cNvSpPr txBox="1"/>
          <p:nvPr/>
        </p:nvSpPr>
        <p:spPr>
          <a:xfrm>
            <a:off x="1295400" y="1447800"/>
            <a:ext cx="9982200" cy="3785652"/>
          </a:xfrm>
          <a:prstGeom prst="rect">
            <a:avLst/>
          </a:prstGeom>
          <a:noFill/>
        </p:spPr>
        <p:txBody>
          <a:bodyPr wrap="square" rtlCol="0">
            <a:spAutoFit/>
          </a:bodyPr>
          <a:lstStyle/>
          <a:p>
            <a:pPr algn="ctr"/>
            <a:r>
              <a:rPr lang="en-US" sz="8000" b="1" dirty="0" smtClean="0">
                <a:solidFill>
                  <a:schemeClr val="accent2">
                    <a:lumMod val="75000"/>
                  </a:schemeClr>
                </a:solidFill>
              </a:rPr>
              <a:t>SCREEN SHOTS</a:t>
            </a:r>
          </a:p>
          <a:p>
            <a:pPr algn="ctr"/>
            <a:r>
              <a:rPr lang="en-US" sz="8000" b="1" dirty="0" smtClean="0">
                <a:solidFill>
                  <a:schemeClr val="accent2">
                    <a:lumMod val="75000"/>
                  </a:schemeClr>
                </a:solidFill>
              </a:rPr>
              <a:t> OF </a:t>
            </a:r>
          </a:p>
          <a:p>
            <a:pPr algn="ctr"/>
            <a:r>
              <a:rPr lang="en-US" sz="8000" b="1" dirty="0" smtClean="0">
                <a:solidFill>
                  <a:schemeClr val="accent2">
                    <a:lumMod val="75000"/>
                  </a:schemeClr>
                </a:solidFill>
              </a:rPr>
              <a:t> www.dishiswish.com</a:t>
            </a:r>
            <a:endParaRPr lang="en-US" sz="8000" b="1" dirty="0">
              <a:solidFill>
                <a:schemeClr val="accent2">
                  <a:lumMod val="75000"/>
                </a:schemeClr>
              </a:solidFill>
            </a:endParaRPr>
          </a:p>
        </p:txBody>
      </p:sp>
      <p:sp>
        <p:nvSpPr>
          <p:cNvPr id="9" name="Rounded Rectangle 8"/>
          <p:cNvSpPr/>
          <p:nvPr/>
        </p:nvSpPr>
        <p:spPr>
          <a:xfrm>
            <a:off x="11353800" y="6248400"/>
            <a:ext cx="1295400" cy="533400"/>
          </a:xfrm>
          <a:prstGeom prst="roundRect">
            <a:avLst>
              <a:gd name="adj" fmla="val 41608"/>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hlinkClick r:id="rId2" action="ppaction://hlinksldjump"/>
              </a:rPr>
              <a:t>INDEX</a:t>
            </a:r>
            <a:endParaRPr lang="en-US" sz="2800" dirty="0"/>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4" name="Rectangle 8"/>
          <p:cNvSpPr>
            <a:spLocks noChangeArrowheads="1"/>
          </p:cNvSpPr>
          <p:nvPr/>
        </p:nvSpPr>
        <p:spPr bwMode="auto">
          <a:xfrm>
            <a:off x="6" y="0"/>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4105" name="Rectangle 9"/>
          <p:cNvSpPr>
            <a:spLocks noChangeArrowheads="1"/>
          </p:cNvSpPr>
          <p:nvPr/>
        </p:nvSpPr>
        <p:spPr bwMode="auto">
          <a:xfrm>
            <a:off x="0" y="5800733"/>
            <a:ext cx="224742" cy="307777"/>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Calibri" pitchFamily="34" charset="0"/>
                <a:ea typeface="Calibri" pitchFamily="34" charset="0"/>
                <a:cs typeface="Calibri"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4106" name="Rectangle 10"/>
          <p:cNvSpPr>
            <a:spLocks noChangeArrowheads="1"/>
          </p:cNvSpPr>
          <p:nvPr/>
        </p:nvSpPr>
        <p:spPr bwMode="auto">
          <a:xfrm>
            <a:off x="0" y="8239133"/>
            <a:ext cx="224742" cy="307777"/>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Calibri" pitchFamily="34" charset="0"/>
                <a:ea typeface="Calibri" pitchFamily="34" charset="0"/>
                <a:cs typeface="Calibri"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4107" name="Rectangle 11"/>
          <p:cNvSpPr>
            <a:spLocks noChangeArrowheads="1"/>
          </p:cNvSpPr>
          <p:nvPr/>
        </p:nvSpPr>
        <p:spPr bwMode="auto">
          <a:xfrm>
            <a:off x="6" y="9829800"/>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grpSp>
        <p:nvGrpSpPr>
          <p:cNvPr id="21" name="Group 20"/>
          <p:cNvGrpSpPr/>
          <p:nvPr/>
        </p:nvGrpSpPr>
        <p:grpSpPr>
          <a:xfrm>
            <a:off x="3733801" y="228600"/>
            <a:ext cx="6324600" cy="6400800"/>
            <a:chOff x="0" y="457200"/>
            <a:chExt cx="5876925" cy="9372600"/>
          </a:xfrm>
        </p:grpSpPr>
        <p:pic>
          <p:nvPicPr>
            <p:cNvPr id="4112" name="Picture 1"/>
            <p:cNvPicPr>
              <a:picLocks noChangeAspect="1" noChangeArrowheads="1"/>
            </p:cNvPicPr>
            <p:nvPr/>
          </p:nvPicPr>
          <p:blipFill>
            <a:blip r:embed="rId2"/>
            <a:srcRect t="8128" r="1109" b="23152"/>
            <a:stretch>
              <a:fillRect/>
            </a:stretch>
          </p:blipFill>
          <p:spPr bwMode="auto">
            <a:xfrm>
              <a:off x="0" y="457200"/>
              <a:ext cx="5876925" cy="1314450"/>
            </a:xfrm>
            <a:prstGeom prst="rect">
              <a:avLst/>
            </a:prstGeom>
            <a:noFill/>
          </p:spPr>
        </p:pic>
        <p:pic>
          <p:nvPicPr>
            <p:cNvPr id="4111" name="Picture 15"/>
            <p:cNvPicPr>
              <a:picLocks noChangeAspect="1" noChangeArrowheads="1"/>
            </p:cNvPicPr>
            <p:nvPr/>
          </p:nvPicPr>
          <p:blipFill>
            <a:blip r:embed="rId3"/>
            <a:srcRect t="8128" r="1086" b="22906"/>
            <a:stretch>
              <a:fillRect/>
            </a:stretch>
          </p:blipFill>
          <p:spPr bwMode="auto">
            <a:xfrm>
              <a:off x="0" y="1771650"/>
              <a:ext cx="5876925" cy="1666875"/>
            </a:xfrm>
            <a:prstGeom prst="rect">
              <a:avLst/>
            </a:prstGeom>
            <a:noFill/>
          </p:spPr>
        </p:pic>
        <p:pic>
          <p:nvPicPr>
            <p:cNvPr id="4110" name="Picture 14"/>
            <p:cNvPicPr>
              <a:picLocks noChangeAspect="1" noChangeArrowheads="1"/>
            </p:cNvPicPr>
            <p:nvPr/>
          </p:nvPicPr>
          <p:blipFill>
            <a:blip r:embed="rId4"/>
            <a:srcRect t="12808" r="1086" b="5173"/>
            <a:stretch>
              <a:fillRect/>
            </a:stretch>
          </p:blipFill>
          <p:spPr bwMode="auto">
            <a:xfrm>
              <a:off x="0" y="3438525"/>
              <a:ext cx="5876925" cy="2362200"/>
            </a:xfrm>
            <a:prstGeom prst="rect">
              <a:avLst/>
            </a:prstGeom>
            <a:noFill/>
          </p:spPr>
        </p:pic>
        <p:pic>
          <p:nvPicPr>
            <p:cNvPr id="4109" name="Picture 4"/>
            <p:cNvPicPr>
              <a:picLocks noChangeAspect="1" noChangeArrowheads="1"/>
            </p:cNvPicPr>
            <p:nvPr/>
          </p:nvPicPr>
          <p:blipFill>
            <a:blip r:embed="rId5"/>
            <a:srcRect t="11488" r="1067" b="7156"/>
            <a:stretch>
              <a:fillRect/>
            </a:stretch>
          </p:blipFill>
          <p:spPr bwMode="auto">
            <a:xfrm>
              <a:off x="0" y="5800725"/>
              <a:ext cx="5876925" cy="2438400"/>
            </a:xfrm>
            <a:prstGeom prst="rect">
              <a:avLst/>
            </a:prstGeom>
            <a:noFill/>
          </p:spPr>
        </p:pic>
        <p:pic>
          <p:nvPicPr>
            <p:cNvPr id="4108" name="Picture 7"/>
            <p:cNvPicPr>
              <a:picLocks noChangeAspect="1" noChangeArrowheads="1"/>
            </p:cNvPicPr>
            <p:nvPr/>
          </p:nvPicPr>
          <p:blipFill>
            <a:blip r:embed="rId6"/>
            <a:srcRect t="57249" r="1086" b="6403"/>
            <a:stretch>
              <a:fillRect/>
            </a:stretch>
          </p:blipFill>
          <p:spPr bwMode="auto">
            <a:xfrm>
              <a:off x="0" y="8239125"/>
              <a:ext cx="5876925" cy="1590675"/>
            </a:xfrm>
            <a:prstGeom prst="rect">
              <a:avLst/>
            </a:prstGeom>
            <a:noFill/>
          </p:spPr>
        </p:pic>
      </p:grpSp>
      <p:sp>
        <p:nvSpPr>
          <p:cNvPr id="4114" name="Rectangle 18"/>
          <p:cNvSpPr>
            <a:spLocks noChangeArrowheads="1"/>
          </p:cNvSpPr>
          <p:nvPr/>
        </p:nvSpPr>
        <p:spPr bwMode="auto">
          <a:xfrm>
            <a:off x="0" y="5800733"/>
            <a:ext cx="224742" cy="307777"/>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Calibri" pitchFamily="34" charset="0"/>
                <a:ea typeface="Calibri" pitchFamily="34" charset="0"/>
                <a:cs typeface="Calibri"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4115" name="Rectangle 19"/>
          <p:cNvSpPr>
            <a:spLocks noChangeArrowheads="1"/>
          </p:cNvSpPr>
          <p:nvPr/>
        </p:nvSpPr>
        <p:spPr bwMode="auto">
          <a:xfrm>
            <a:off x="0" y="8239133"/>
            <a:ext cx="224742" cy="307777"/>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Calibri" pitchFamily="34" charset="0"/>
                <a:ea typeface="Calibri" pitchFamily="34" charset="0"/>
                <a:cs typeface="Calibri"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4116" name="Rectangle 20"/>
          <p:cNvSpPr>
            <a:spLocks noChangeArrowheads="1"/>
          </p:cNvSpPr>
          <p:nvPr/>
        </p:nvSpPr>
        <p:spPr bwMode="auto">
          <a:xfrm>
            <a:off x="6" y="9829800"/>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7" name="Footer Placeholder 16"/>
          <p:cNvSpPr>
            <a:spLocks noGrp="1"/>
          </p:cNvSpPr>
          <p:nvPr>
            <p:ph type="ftr" sz="quarter" idx="11"/>
          </p:nvPr>
        </p:nvSpPr>
        <p:spPr/>
        <p:txBody>
          <a:bodyPr/>
          <a:lstStyle/>
          <a:p>
            <a:r>
              <a:rPr lang="en-US" b="1" dirty="0" smtClean="0">
                <a:solidFill>
                  <a:schemeClr val="accent2">
                    <a:lumMod val="75000"/>
                  </a:schemeClr>
                </a:solidFill>
              </a:rPr>
              <a:t>www.dishiswish.com</a:t>
            </a:r>
            <a:endParaRPr lang="en-US" b="1" dirty="0">
              <a:solidFill>
                <a:schemeClr val="accent2">
                  <a:lumMod val="75000"/>
                </a:schemeClr>
              </a:solidFill>
            </a:endParaRPr>
          </a:p>
        </p:txBody>
      </p:sp>
      <p:sp>
        <p:nvSpPr>
          <p:cNvPr id="16" name="Slide Number Placeholder 15"/>
          <p:cNvSpPr>
            <a:spLocks noGrp="1"/>
          </p:cNvSpPr>
          <p:nvPr>
            <p:ph type="sldNum" sz="quarter" idx="12"/>
          </p:nvPr>
        </p:nvSpPr>
        <p:spPr/>
        <p:style>
          <a:lnRef idx="1">
            <a:schemeClr val="accent1"/>
          </a:lnRef>
          <a:fillRef idx="3">
            <a:schemeClr val="accent1"/>
          </a:fillRef>
          <a:effectRef idx="2">
            <a:schemeClr val="accent1"/>
          </a:effectRef>
          <a:fontRef idx="minor">
            <a:schemeClr val="lt1"/>
          </a:fontRef>
        </p:style>
        <p:txBody>
          <a:bodyPr/>
          <a:lstStyle/>
          <a:p>
            <a:fld id="{E7A25C7D-BDC0-4105-8852-49674A577158}" type="slidenum">
              <a:rPr lang="en-US" smtClean="0"/>
              <a:pPr/>
              <a:t>34</a:t>
            </a:fld>
            <a:endParaRPr lang="en-US" dirty="0"/>
          </a:p>
        </p:txBody>
      </p:sp>
      <p:sp>
        <p:nvSpPr>
          <p:cNvPr id="18" name="Rounded Rectangle 17"/>
          <p:cNvSpPr/>
          <p:nvPr/>
        </p:nvSpPr>
        <p:spPr>
          <a:xfrm>
            <a:off x="152400" y="76200"/>
            <a:ext cx="2667000" cy="533400"/>
          </a:xfrm>
          <a:prstGeom prst="roundRect">
            <a:avLst>
              <a:gd name="adj" fmla="val 41608"/>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b="1" dirty="0" smtClean="0"/>
              <a:t>Index.php </a:t>
            </a:r>
            <a:endParaRPr lang="en-US" sz="2800" dirty="0"/>
          </a:p>
        </p:txBody>
      </p:sp>
      <p:sp>
        <p:nvSpPr>
          <p:cNvPr id="19" name="Rounded Rectangle 18"/>
          <p:cNvSpPr/>
          <p:nvPr/>
        </p:nvSpPr>
        <p:spPr>
          <a:xfrm>
            <a:off x="11353800" y="6248400"/>
            <a:ext cx="1295400" cy="533400"/>
          </a:xfrm>
          <a:prstGeom prst="roundRect">
            <a:avLst>
              <a:gd name="adj" fmla="val 41608"/>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hlinkClick r:id="rId7" action="ppaction://hlinksldjump"/>
              </a:rPr>
              <a:t>INDEX</a:t>
            </a:r>
            <a:endParaRPr lang="en-US" sz="2800" dirty="0"/>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4343400" y="228600"/>
            <a:ext cx="6858000" cy="6400800"/>
            <a:chOff x="2895600" y="304800"/>
            <a:chExt cx="8092440" cy="6553200"/>
          </a:xfrm>
        </p:grpSpPr>
        <p:pic>
          <p:nvPicPr>
            <p:cNvPr id="1028" name="Picture 1"/>
            <p:cNvPicPr>
              <a:picLocks noChangeAspect="1" noChangeArrowheads="1"/>
            </p:cNvPicPr>
            <p:nvPr/>
          </p:nvPicPr>
          <p:blipFill>
            <a:blip r:embed="rId2"/>
            <a:srcRect r="1225" b="32680"/>
            <a:stretch>
              <a:fillRect/>
            </a:stretch>
          </p:blipFill>
          <p:spPr bwMode="auto">
            <a:xfrm>
              <a:off x="2895600" y="304800"/>
              <a:ext cx="8092440" cy="1438202"/>
            </a:xfrm>
            <a:prstGeom prst="rect">
              <a:avLst/>
            </a:prstGeom>
            <a:noFill/>
          </p:spPr>
        </p:pic>
        <p:pic>
          <p:nvPicPr>
            <p:cNvPr id="1027" name="Picture 10"/>
            <p:cNvPicPr>
              <a:picLocks noChangeAspect="1" noChangeArrowheads="1"/>
            </p:cNvPicPr>
            <p:nvPr/>
          </p:nvPicPr>
          <p:blipFill>
            <a:blip r:embed="rId3"/>
            <a:srcRect t="12199" r="1225" b="5666"/>
            <a:stretch>
              <a:fillRect/>
            </a:stretch>
          </p:blipFill>
          <p:spPr bwMode="auto">
            <a:xfrm>
              <a:off x="2895600" y="1743002"/>
              <a:ext cx="8092440" cy="1725843"/>
            </a:xfrm>
            <a:prstGeom prst="rect">
              <a:avLst/>
            </a:prstGeom>
            <a:noFill/>
          </p:spPr>
        </p:pic>
        <p:pic>
          <p:nvPicPr>
            <p:cNvPr id="1026" name="Picture 13"/>
            <p:cNvPicPr>
              <a:picLocks noChangeAspect="1" noChangeArrowheads="1"/>
            </p:cNvPicPr>
            <p:nvPr/>
          </p:nvPicPr>
          <p:blipFill>
            <a:blip r:embed="rId4"/>
            <a:srcRect t="12199" r="1225" b="7407"/>
            <a:stretch>
              <a:fillRect/>
            </a:stretch>
          </p:blipFill>
          <p:spPr bwMode="auto">
            <a:xfrm>
              <a:off x="2895600" y="3468845"/>
              <a:ext cx="8092440" cy="1569516"/>
            </a:xfrm>
            <a:prstGeom prst="rect">
              <a:avLst/>
            </a:prstGeom>
            <a:noFill/>
          </p:spPr>
        </p:pic>
        <p:pic>
          <p:nvPicPr>
            <p:cNvPr id="1025" name="Picture 16"/>
            <p:cNvPicPr>
              <a:picLocks noChangeAspect="1" noChangeArrowheads="1"/>
            </p:cNvPicPr>
            <p:nvPr/>
          </p:nvPicPr>
          <p:blipFill>
            <a:blip r:embed="rId5"/>
            <a:srcRect t="19608" r="1225"/>
            <a:stretch>
              <a:fillRect/>
            </a:stretch>
          </p:blipFill>
          <p:spPr bwMode="auto">
            <a:xfrm>
              <a:off x="2895600" y="5038361"/>
              <a:ext cx="8092440" cy="1819639"/>
            </a:xfrm>
            <a:prstGeom prst="rect">
              <a:avLst/>
            </a:prstGeom>
            <a:noFill/>
          </p:spPr>
        </p:pic>
      </p:grpSp>
      <p:sp>
        <p:nvSpPr>
          <p:cNvPr id="1029" name="Rectangle 5"/>
          <p:cNvSpPr>
            <a:spLocks noChangeArrowheads="1"/>
          </p:cNvSpPr>
          <p:nvPr/>
        </p:nvSpPr>
        <p:spPr bwMode="auto">
          <a:xfrm>
            <a:off x="6" y="0"/>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0" name="Footer Placeholder 9"/>
          <p:cNvSpPr>
            <a:spLocks noGrp="1"/>
          </p:cNvSpPr>
          <p:nvPr>
            <p:ph type="ftr" sz="quarter" idx="11"/>
          </p:nvPr>
        </p:nvSpPr>
        <p:spPr/>
        <p:txBody>
          <a:bodyPr/>
          <a:lstStyle/>
          <a:p>
            <a:r>
              <a:rPr lang="en-US" b="1" dirty="0" smtClean="0">
                <a:solidFill>
                  <a:schemeClr val="accent2">
                    <a:lumMod val="75000"/>
                  </a:schemeClr>
                </a:solidFill>
              </a:rPr>
              <a:t>www.dishiswish.com</a:t>
            </a:r>
            <a:endParaRPr lang="en-US" b="1" dirty="0">
              <a:solidFill>
                <a:schemeClr val="accent2">
                  <a:lumMod val="75000"/>
                </a:schemeClr>
              </a:solidFill>
            </a:endParaRPr>
          </a:p>
        </p:txBody>
      </p:sp>
      <p:sp>
        <p:nvSpPr>
          <p:cNvPr id="9" name="Slide Number Placeholder 8"/>
          <p:cNvSpPr>
            <a:spLocks noGrp="1"/>
          </p:cNvSpPr>
          <p:nvPr>
            <p:ph type="sldNum" sz="quarter" idx="12"/>
          </p:nvPr>
        </p:nvSpPr>
        <p:spPr/>
        <p:style>
          <a:lnRef idx="1">
            <a:schemeClr val="accent1"/>
          </a:lnRef>
          <a:fillRef idx="3">
            <a:schemeClr val="accent1"/>
          </a:fillRef>
          <a:effectRef idx="2">
            <a:schemeClr val="accent1"/>
          </a:effectRef>
          <a:fontRef idx="minor">
            <a:schemeClr val="lt1"/>
          </a:fontRef>
        </p:style>
        <p:txBody>
          <a:bodyPr/>
          <a:lstStyle/>
          <a:p>
            <a:fld id="{E7A25C7D-BDC0-4105-8852-49674A577158}" type="slidenum">
              <a:rPr lang="en-US" smtClean="0"/>
              <a:pPr/>
              <a:t>35</a:t>
            </a:fld>
            <a:endParaRPr lang="en-US" dirty="0"/>
          </a:p>
        </p:txBody>
      </p:sp>
      <p:sp>
        <p:nvSpPr>
          <p:cNvPr id="14" name="Rounded Rectangle 13"/>
          <p:cNvSpPr/>
          <p:nvPr/>
        </p:nvSpPr>
        <p:spPr>
          <a:xfrm>
            <a:off x="152400" y="76200"/>
            <a:ext cx="3810000" cy="533400"/>
          </a:xfrm>
          <a:prstGeom prst="roundRect">
            <a:avLst>
              <a:gd name="adj" fmla="val 41608"/>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b="1" dirty="0" smtClean="0"/>
              <a:t>Restaurant_detail.php</a:t>
            </a:r>
            <a:endParaRPr lang="en-US" sz="2800" b="1" dirty="0"/>
          </a:p>
        </p:txBody>
      </p:sp>
      <p:sp>
        <p:nvSpPr>
          <p:cNvPr id="11" name="Rounded Rectangle 10"/>
          <p:cNvSpPr/>
          <p:nvPr/>
        </p:nvSpPr>
        <p:spPr>
          <a:xfrm>
            <a:off x="11353800" y="6248400"/>
            <a:ext cx="1295400" cy="533400"/>
          </a:xfrm>
          <a:prstGeom prst="roundRect">
            <a:avLst>
              <a:gd name="adj" fmla="val 41608"/>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hlinkClick r:id="rId6" action="ppaction://hlinksldjump"/>
              </a:rPr>
              <a:t>INDEX</a:t>
            </a:r>
            <a:endParaRPr lang="en-US" sz="2800" dirty="0"/>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3810000" y="228600"/>
            <a:ext cx="7898132" cy="6400800"/>
            <a:chOff x="0" y="457200"/>
            <a:chExt cx="7677150" cy="9763125"/>
          </a:xfrm>
        </p:grpSpPr>
        <p:pic>
          <p:nvPicPr>
            <p:cNvPr id="1028" name="Picture 1"/>
            <p:cNvPicPr>
              <a:picLocks noChangeAspect="1" noChangeArrowheads="1"/>
            </p:cNvPicPr>
            <p:nvPr/>
          </p:nvPicPr>
          <p:blipFill>
            <a:blip r:embed="rId2"/>
            <a:srcRect r="1234" b="57031"/>
            <a:stretch>
              <a:fillRect/>
            </a:stretch>
          </p:blipFill>
          <p:spPr bwMode="auto">
            <a:xfrm>
              <a:off x="0" y="457200"/>
              <a:ext cx="7677150" cy="1876425"/>
            </a:xfrm>
            <a:prstGeom prst="rect">
              <a:avLst/>
            </a:prstGeom>
            <a:noFill/>
          </p:spPr>
        </p:pic>
        <p:pic>
          <p:nvPicPr>
            <p:cNvPr id="1027" name="Picture 4"/>
            <p:cNvPicPr>
              <a:picLocks noChangeAspect="1" noChangeArrowheads="1"/>
            </p:cNvPicPr>
            <p:nvPr/>
          </p:nvPicPr>
          <p:blipFill>
            <a:blip r:embed="rId3"/>
            <a:srcRect t="42918" r="1234" b="5229"/>
            <a:stretch>
              <a:fillRect/>
            </a:stretch>
          </p:blipFill>
          <p:spPr bwMode="auto">
            <a:xfrm>
              <a:off x="0" y="2333625"/>
              <a:ext cx="7677150" cy="2266950"/>
            </a:xfrm>
            <a:prstGeom prst="rect">
              <a:avLst/>
            </a:prstGeom>
            <a:noFill/>
          </p:spPr>
        </p:pic>
        <p:pic>
          <p:nvPicPr>
            <p:cNvPr id="1026" name="Picture 7"/>
            <p:cNvPicPr>
              <a:picLocks noChangeAspect="1" noChangeArrowheads="1"/>
            </p:cNvPicPr>
            <p:nvPr/>
          </p:nvPicPr>
          <p:blipFill>
            <a:blip r:embed="rId4"/>
            <a:srcRect t="10458" r="1234" b="25490"/>
            <a:stretch>
              <a:fillRect/>
            </a:stretch>
          </p:blipFill>
          <p:spPr bwMode="auto">
            <a:xfrm>
              <a:off x="0" y="4600575"/>
              <a:ext cx="7677150" cy="2800350"/>
            </a:xfrm>
            <a:prstGeom prst="rect">
              <a:avLst/>
            </a:prstGeom>
            <a:noFill/>
          </p:spPr>
        </p:pic>
        <p:pic>
          <p:nvPicPr>
            <p:cNvPr id="1025" name="Picture 10"/>
            <p:cNvPicPr>
              <a:picLocks noChangeAspect="1" noChangeArrowheads="1"/>
            </p:cNvPicPr>
            <p:nvPr/>
          </p:nvPicPr>
          <p:blipFill>
            <a:blip r:embed="rId5"/>
            <a:srcRect t="16994" r="1234"/>
            <a:stretch>
              <a:fillRect/>
            </a:stretch>
          </p:blipFill>
          <p:spPr bwMode="auto">
            <a:xfrm>
              <a:off x="0" y="7400925"/>
              <a:ext cx="7677150" cy="2819400"/>
            </a:xfrm>
            <a:prstGeom prst="rect">
              <a:avLst/>
            </a:prstGeom>
            <a:noFill/>
          </p:spPr>
        </p:pic>
      </p:grpSp>
      <p:sp>
        <p:nvSpPr>
          <p:cNvPr id="1029" name="Rectangle 5"/>
          <p:cNvSpPr>
            <a:spLocks noChangeArrowheads="1"/>
          </p:cNvSpPr>
          <p:nvPr/>
        </p:nvSpPr>
        <p:spPr bwMode="auto">
          <a:xfrm>
            <a:off x="6" y="0"/>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0" name="Footer Placeholder 9"/>
          <p:cNvSpPr>
            <a:spLocks noGrp="1"/>
          </p:cNvSpPr>
          <p:nvPr>
            <p:ph type="ftr" sz="quarter" idx="11"/>
          </p:nvPr>
        </p:nvSpPr>
        <p:spPr/>
        <p:txBody>
          <a:bodyPr/>
          <a:lstStyle/>
          <a:p>
            <a:r>
              <a:rPr lang="en-US" b="1" dirty="0" smtClean="0">
                <a:solidFill>
                  <a:schemeClr val="accent2">
                    <a:lumMod val="75000"/>
                  </a:schemeClr>
                </a:solidFill>
              </a:rPr>
              <a:t>www.dishiswish.com</a:t>
            </a:r>
            <a:endParaRPr lang="en-US" b="1" dirty="0">
              <a:solidFill>
                <a:schemeClr val="accent2">
                  <a:lumMod val="75000"/>
                </a:schemeClr>
              </a:solidFill>
            </a:endParaRPr>
          </a:p>
        </p:txBody>
      </p:sp>
      <p:sp>
        <p:nvSpPr>
          <p:cNvPr id="9" name="Slide Number Placeholder 8"/>
          <p:cNvSpPr>
            <a:spLocks noGrp="1"/>
          </p:cNvSpPr>
          <p:nvPr>
            <p:ph type="sldNum" sz="quarter" idx="12"/>
          </p:nvPr>
        </p:nvSpPr>
        <p:spPr/>
        <p:style>
          <a:lnRef idx="1">
            <a:schemeClr val="accent1"/>
          </a:lnRef>
          <a:fillRef idx="3">
            <a:schemeClr val="accent1"/>
          </a:fillRef>
          <a:effectRef idx="2">
            <a:schemeClr val="accent1"/>
          </a:effectRef>
          <a:fontRef idx="minor">
            <a:schemeClr val="lt1"/>
          </a:fontRef>
        </p:style>
        <p:txBody>
          <a:bodyPr/>
          <a:lstStyle/>
          <a:p>
            <a:fld id="{E7A25C7D-BDC0-4105-8852-49674A577158}" type="slidenum">
              <a:rPr lang="en-US" smtClean="0"/>
              <a:pPr/>
              <a:t>36</a:t>
            </a:fld>
            <a:endParaRPr lang="en-US" dirty="0"/>
          </a:p>
        </p:txBody>
      </p:sp>
      <p:sp>
        <p:nvSpPr>
          <p:cNvPr id="11" name="Rounded Rectangle 10"/>
          <p:cNvSpPr/>
          <p:nvPr/>
        </p:nvSpPr>
        <p:spPr>
          <a:xfrm>
            <a:off x="152400" y="76200"/>
            <a:ext cx="3505200" cy="533400"/>
          </a:xfrm>
          <a:prstGeom prst="roundRect">
            <a:avLst>
              <a:gd name="adj" fmla="val 41608"/>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b="1" dirty="0" smtClean="0"/>
              <a:t>Restaurant_info.php</a:t>
            </a:r>
            <a:endParaRPr lang="en-US" sz="2800" b="1" dirty="0"/>
          </a:p>
        </p:txBody>
      </p:sp>
      <p:sp>
        <p:nvSpPr>
          <p:cNvPr id="12" name="Rounded Rectangle 11"/>
          <p:cNvSpPr/>
          <p:nvPr/>
        </p:nvSpPr>
        <p:spPr>
          <a:xfrm>
            <a:off x="11353800" y="6248400"/>
            <a:ext cx="1295400" cy="533400"/>
          </a:xfrm>
          <a:prstGeom prst="roundRect">
            <a:avLst>
              <a:gd name="adj" fmla="val 41608"/>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hlinkClick r:id="rId6" action="ppaction://hlinksldjump"/>
              </a:rPr>
              <a:t>INDEX</a:t>
            </a:r>
            <a:endParaRPr lang="en-US" sz="2800" dirty="0"/>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6" name="Picture 2"/>
          <p:cNvPicPr>
            <a:picLocks noChangeAspect="1" noChangeArrowheads="1"/>
          </p:cNvPicPr>
          <p:nvPr/>
        </p:nvPicPr>
        <p:blipFill>
          <a:blip r:embed="rId2"/>
          <a:srcRect/>
          <a:stretch>
            <a:fillRect/>
          </a:stretch>
        </p:blipFill>
        <p:spPr bwMode="auto">
          <a:xfrm>
            <a:off x="2895600" y="685800"/>
            <a:ext cx="9311640" cy="5257800"/>
          </a:xfrm>
          <a:prstGeom prst="rect">
            <a:avLst/>
          </a:prstGeom>
          <a:noFill/>
          <a:ln w="9525">
            <a:noFill/>
            <a:miter lim="800000"/>
            <a:headEnd/>
            <a:tailEnd/>
          </a:ln>
          <a:effectLst/>
        </p:spPr>
      </p:pic>
      <p:sp>
        <p:nvSpPr>
          <p:cNvPr id="5" name="Footer Placeholder 4"/>
          <p:cNvSpPr>
            <a:spLocks noGrp="1"/>
          </p:cNvSpPr>
          <p:nvPr>
            <p:ph type="ftr" sz="quarter" idx="11"/>
          </p:nvPr>
        </p:nvSpPr>
        <p:spPr/>
        <p:txBody>
          <a:bodyPr/>
          <a:lstStyle/>
          <a:p>
            <a:r>
              <a:rPr lang="en-US" b="1" dirty="0" smtClean="0">
                <a:solidFill>
                  <a:schemeClr val="accent2">
                    <a:lumMod val="75000"/>
                  </a:schemeClr>
                </a:solidFill>
              </a:rPr>
              <a:t>www.dishiswish.com</a:t>
            </a:r>
            <a:endParaRPr lang="en-US" b="1" dirty="0">
              <a:solidFill>
                <a:schemeClr val="accent2">
                  <a:lumMod val="75000"/>
                </a:schemeClr>
              </a:solidFill>
            </a:endParaRPr>
          </a:p>
        </p:txBody>
      </p:sp>
      <p:sp>
        <p:nvSpPr>
          <p:cNvPr id="4" name="Slide Number Placeholder 3"/>
          <p:cNvSpPr>
            <a:spLocks noGrp="1"/>
          </p:cNvSpPr>
          <p:nvPr>
            <p:ph type="sldNum" sz="quarter" idx="12"/>
          </p:nvPr>
        </p:nvSpPr>
        <p:spPr/>
        <p:style>
          <a:lnRef idx="1">
            <a:schemeClr val="accent1"/>
          </a:lnRef>
          <a:fillRef idx="3">
            <a:schemeClr val="accent1"/>
          </a:fillRef>
          <a:effectRef idx="2">
            <a:schemeClr val="accent1"/>
          </a:effectRef>
          <a:fontRef idx="minor">
            <a:schemeClr val="lt1"/>
          </a:fontRef>
        </p:style>
        <p:txBody>
          <a:bodyPr/>
          <a:lstStyle/>
          <a:p>
            <a:fld id="{E7A25C7D-BDC0-4105-8852-49674A577158}" type="slidenum">
              <a:rPr lang="en-US" smtClean="0"/>
              <a:pPr/>
              <a:t>37</a:t>
            </a:fld>
            <a:endParaRPr lang="en-US" dirty="0"/>
          </a:p>
        </p:txBody>
      </p:sp>
      <p:sp>
        <p:nvSpPr>
          <p:cNvPr id="6" name="Rounded Rectangle 5"/>
          <p:cNvSpPr/>
          <p:nvPr/>
        </p:nvSpPr>
        <p:spPr>
          <a:xfrm>
            <a:off x="152400" y="76200"/>
            <a:ext cx="2667000" cy="533400"/>
          </a:xfrm>
          <a:prstGeom prst="roundRect">
            <a:avLst>
              <a:gd name="adj" fmla="val 41608"/>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b="1" dirty="0" smtClean="0"/>
              <a:t>Login-panel</a:t>
            </a:r>
            <a:endParaRPr lang="en-US" sz="2800" b="1" dirty="0"/>
          </a:p>
        </p:txBody>
      </p:sp>
      <p:sp>
        <p:nvSpPr>
          <p:cNvPr id="7" name="Rounded Rectangle 6"/>
          <p:cNvSpPr/>
          <p:nvPr/>
        </p:nvSpPr>
        <p:spPr>
          <a:xfrm>
            <a:off x="11353800" y="6248400"/>
            <a:ext cx="1295400" cy="533400"/>
          </a:xfrm>
          <a:prstGeom prst="roundRect">
            <a:avLst>
              <a:gd name="adj" fmla="val 41608"/>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hlinkClick r:id="rId3" action="ppaction://hlinksldjump"/>
              </a:rPr>
              <a:t>INDEX</a:t>
            </a:r>
            <a:endParaRPr lang="en-US" sz="2800" dirty="0"/>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0" name="Picture 2"/>
          <p:cNvPicPr>
            <a:picLocks noChangeAspect="1" noChangeArrowheads="1"/>
          </p:cNvPicPr>
          <p:nvPr/>
        </p:nvPicPr>
        <p:blipFill>
          <a:blip r:embed="rId2"/>
          <a:srcRect/>
          <a:stretch>
            <a:fillRect/>
          </a:stretch>
        </p:blipFill>
        <p:spPr bwMode="auto">
          <a:xfrm>
            <a:off x="2971800" y="457200"/>
            <a:ext cx="8839200" cy="5867400"/>
          </a:xfrm>
          <a:prstGeom prst="rect">
            <a:avLst/>
          </a:prstGeom>
          <a:noFill/>
          <a:ln w="9525">
            <a:noFill/>
            <a:miter lim="800000"/>
            <a:headEnd/>
            <a:tailEnd/>
          </a:ln>
          <a:effectLst/>
        </p:spPr>
      </p:pic>
      <p:sp>
        <p:nvSpPr>
          <p:cNvPr id="5" name="Footer Placeholder 4"/>
          <p:cNvSpPr>
            <a:spLocks noGrp="1"/>
          </p:cNvSpPr>
          <p:nvPr>
            <p:ph type="ftr" sz="quarter" idx="11"/>
          </p:nvPr>
        </p:nvSpPr>
        <p:spPr/>
        <p:txBody>
          <a:bodyPr/>
          <a:lstStyle/>
          <a:p>
            <a:r>
              <a:rPr lang="en-US" b="1" dirty="0" smtClean="0">
                <a:solidFill>
                  <a:schemeClr val="accent2">
                    <a:lumMod val="75000"/>
                  </a:schemeClr>
                </a:solidFill>
              </a:rPr>
              <a:t>www.dishiswish.com</a:t>
            </a:r>
            <a:endParaRPr lang="en-US" b="1" dirty="0">
              <a:solidFill>
                <a:schemeClr val="accent2">
                  <a:lumMod val="75000"/>
                </a:schemeClr>
              </a:solidFill>
            </a:endParaRPr>
          </a:p>
        </p:txBody>
      </p:sp>
      <p:sp>
        <p:nvSpPr>
          <p:cNvPr id="4" name="Slide Number Placeholder 3"/>
          <p:cNvSpPr>
            <a:spLocks noGrp="1"/>
          </p:cNvSpPr>
          <p:nvPr>
            <p:ph type="sldNum" sz="quarter" idx="12"/>
          </p:nvPr>
        </p:nvSpPr>
        <p:spPr/>
        <p:style>
          <a:lnRef idx="1">
            <a:schemeClr val="accent1"/>
          </a:lnRef>
          <a:fillRef idx="3">
            <a:schemeClr val="accent1"/>
          </a:fillRef>
          <a:effectRef idx="2">
            <a:schemeClr val="accent1"/>
          </a:effectRef>
          <a:fontRef idx="minor">
            <a:schemeClr val="lt1"/>
          </a:fontRef>
        </p:style>
        <p:txBody>
          <a:bodyPr/>
          <a:lstStyle/>
          <a:p>
            <a:fld id="{E7A25C7D-BDC0-4105-8852-49674A577158}" type="slidenum">
              <a:rPr lang="en-US" smtClean="0"/>
              <a:pPr/>
              <a:t>38</a:t>
            </a:fld>
            <a:endParaRPr lang="en-US" dirty="0"/>
          </a:p>
        </p:txBody>
      </p:sp>
      <p:sp>
        <p:nvSpPr>
          <p:cNvPr id="6" name="Rounded Rectangle 5"/>
          <p:cNvSpPr/>
          <p:nvPr/>
        </p:nvSpPr>
        <p:spPr>
          <a:xfrm>
            <a:off x="152400" y="76200"/>
            <a:ext cx="2667000" cy="533400"/>
          </a:xfrm>
          <a:prstGeom prst="roundRect">
            <a:avLst>
              <a:gd name="adj" fmla="val 41608"/>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b="1" dirty="0" smtClean="0"/>
              <a:t>Register-panel</a:t>
            </a:r>
            <a:endParaRPr lang="en-US" sz="2800" b="1" dirty="0"/>
          </a:p>
        </p:txBody>
      </p:sp>
      <p:sp>
        <p:nvSpPr>
          <p:cNvPr id="7" name="Rounded Rectangle 6"/>
          <p:cNvSpPr/>
          <p:nvPr/>
        </p:nvSpPr>
        <p:spPr>
          <a:xfrm>
            <a:off x="11353800" y="6248400"/>
            <a:ext cx="1295400" cy="533400"/>
          </a:xfrm>
          <a:prstGeom prst="roundRect">
            <a:avLst>
              <a:gd name="adj" fmla="val 41608"/>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hlinkClick r:id="rId3" action="ppaction://hlinksldjump"/>
              </a:rPr>
              <a:t>INDEX</a:t>
            </a:r>
            <a:endParaRPr lang="en-US" sz="2800" dirty="0"/>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3200400" y="228600"/>
            <a:ext cx="8610601" cy="6400800"/>
            <a:chOff x="0" y="457200"/>
            <a:chExt cx="7686675" cy="9810750"/>
          </a:xfrm>
        </p:grpSpPr>
        <p:pic>
          <p:nvPicPr>
            <p:cNvPr id="44035" name="Picture 13"/>
            <p:cNvPicPr>
              <a:picLocks noChangeAspect="1" noChangeArrowheads="1"/>
            </p:cNvPicPr>
            <p:nvPr/>
          </p:nvPicPr>
          <p:blipFill>
            <a:blip r:embed="rId2"/>
            <a:srcRect r="1103" b="8887"/>
            <a:stretch>
              <a:fillRect/>
            </a:stretch>
          </p:blipFill>
          <p:spPr bwMode="auto">
            <a:xfrm>
              <a:off x="0" y="457200"/>
              <a:ext cx="7686675" cy="3981450"/>
            </a:xfrm>
            <a:prstGeom prst="rect">
              <a:avLst/>
            </a:prstGeom>
            <a:noFill/>
          </p:spPr>
        </p:pic>
        <p:pic>
          <p:nvPicPr>
            <p:cNvPr id="44034" name="Picture 16"/>
            <p:cNvPicPr>
              <a:picLocks noChangeAspect="1" noChangeArrowheads="1"/>
            </p:cNvPicPr>
            <p:nvPr/>
          </p:nvPicPr>
          <p:blipFill>
            <a:blip r:embed="rId3"/>
            <a:srcRect t="24619" r="1103" b="26797"/>
            <a:stretch>
              <a:fillRect/>
            </a:stretch>
          </p:blipFill>
          <p:spPr bwMode="auto">
            <a:xfrm>
              <a:off x="0" y="4438650"/>
              <a:ext cx="7686675" cy="2124075"/>
            </a:xfrm>
            <a:prstGeom prst="rect">
              <a:avLst/>
            </a:prstGeom>
            <a:noFill/>
          </p:spPr>
        </p:pic>
        <p:pic>
          <p:nvPicPr>
            <p:cNvPr id="44033" name="Picture 19"/>
            <p:cNvPicPr>
              <a:picLocks noChangeAspect="1" noChangeArrowheads="1"/>
            </p:cNvPicPr>
            <p:nvPr/>
          </p:nvPicPr>
          <p:blipFill>
            <a:blip r:embed="rId4"/>
            <a:srcRect t="15251" r="1103"/>
            <a:stretch>
              <a:fillRect/>
            </a:stretch>
          </p:blipFill>
          <p:spPr bwMode="auto">
            <a:xfrm>
              <a:off x="0" y="6562725"/>
              <a:ext cx="7686675" cy="3705225"/>
            </a:xfrm>
            <a:prstGeom prst="rect">
              <a:avLst/>
            </a:prstGeom>
            <a:noFill/>
          </p:spPr>
        </p:pic>
      </p:grpSp>
      <p:sp>
        <p:nvSpPr>
          <p:cNvPr id="44036" name="Rectangle 4"/>
          <p:cNvSpPr>
            <a:spLocks noChangeArrowheads="1"/>
          </p:cNvSpPr>
          <p:nvPr/>
        </p:nvSpPr>
        <p:spPr bwMode="auto">
          <a:xfrm>
            <a:off x="6" y="0"/>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9" name="Footer Placeholder 8"/>
          <p:cNvSpPr>
            <a:spLocks noGrp="1"/>
          </p:cNvSpPr>
          <p:nvPr>
            <p:ph type="ftr" sz="quarter" idx="11"/>
          </p:nvPr>
        </p:nvSpPr>
        <p:spPr/>
        <p:txBody>
          <a:bodyPr/>
          <a:lstStyle/>
          <a:p>
            <a:r>
              <a:rPr lang="en-US" b="1" dirty="0" smtClean="0">
                <a:solidFill>
                  <a:schemeClr val="accent2">
                    <a:lumMod val="75000"/>
                  </a:schemeClr>
                </a:solidFill>
              </a:rPr>
              <a:t>www.dishiswish.com</a:t>
            </a:r>
            <a:endParaRPr lang="en-US" b="1" dirty="0">
              <a:solidFill>
                <a:schemeClr val="accent2">
                  <a:lumMod val="75000"/>
                </a:schemeClr>
              </a:solidFill>
            </a:endParaRPr>
          </a:p>
        </p:txBody>
      </p:sp>
      <p:sp>
        <p:nvSpPr>
          <p:cNvPr id="8" name="Slide Number Placeholder 7"/>
          <p:cNvSpPr>
            <a:spLocks noGrp="1"/>
          </p:cNvSpPr>
          <p:nvPr>
            <p:ph type="sldNum" sz="quarter" idx="12"/>
          </p:nvPr>
        </p:nvSpPr>
        <p:spPr/>
        <p:style>
          <a:lnRef idx="1">
            <a:schemeClr val="accent1"/>
          </a:lnRef>
          <a:fillRef idx="3">
            <a:schemeClr val="accent1"/>
          </a:fillRef>
          <a:effectRef idx="2">
            <a:schemeClr val="accent1"/>
          </a:effectRef>
          <a:fontRef idx="minor">
            <a:schemeClr val="lt1"/>
          </a:fontRef>
        </p:style>
        <p:txBody>
          <a:bodyPr/>
          <a:lstStyle/>
          <a:p>
            <a:fld id="{E7A25C7D-BDC0-4105-8852-49674A577158}" type="slidenum">
              <a:rPr lang="en-US" smtClean="0"/>
              <a:pPr/>
              <a:t>39</a:t>
            </a:fld>
            <a:endParaRPr lang="en-US"/>
          </a:p>
        </p:txBody>
      </p:sp>
      <p:sp>
        <p:nvSpPr>
          <p:cNvPr id="10" name="Rounded Rectangle 9"/>
          <p:cNvSpPr/>
          <p:nvPr/>
        </p:nvSpPr>
        <p:spPr>
          <a:xfrm>
            <a:off x="152400" y="76200"/>
            <a:ext cx="2819400" cy="533400"/>
          </a:xfrm>
          <a:prstGeom prst="roundRect">
            <a:avLst>
              <a:gd name="adj" fmla="val 41608"/>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b="1" dirty="0" smtClean="0"/>
              <a:t>Contact_us.php</a:t>
            </a:r>
            <a:endParaRPr lang="en-US" sz="2800" b="1" dirty="0"/>
          </a:p>
        </p:txBody>
      </p:sp>
      <p:sp>
        <p:nvSpPr>
          <p:cNvPr id="11" name="Rounded Rectangle 10"/>
          <p:cNvSpPr/>
          <p:nvPr/>
        </p:nvSpPr>
        <p:spPr>
          <a:xfrm>
            <a:off x="11353800" y="6248400"/>
            <a:ext cx="1295400" cy="533400"/>
          </a:xfrm>
          <a:prstGeom prst="roundRect">
            <a:avLst>
              <a:gd name="adj" fmla="val 41608"/>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hlinkClick r:id="rId5" action="ppaction://hlinksldjump"/>
              </a:rPr>
              <a:t>INDEX</a:t>
            </a:r>
            <a:endParaRPr lang="en-US" sz="2800"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dirty="0" smtClean="0">
                <a:solidFill>
                  <a:schemeClr val="accent2">
                    <a:lumMod val="50000"/>
                  </a:schemeClr>
                </a:solidFill>
              </a:rPr>
              <a:t>www.dishiswish.com</a:t>
            </a:r>
            <a:endParaRPr lang="en-US" dirty="0">
              <a:solidFill>
                <a:schemeClr val="accent2">
                  <a:lumMod val="50000"/>
                </a:schemeClr>
              </a:solidFill>
            </a:endParaRPr>
          </a:p>
        </p:txBody>
      </p:sp>
      <p:sp>
        <p:nvSpPr>
          <p:cNvPr id="3" name="Slide Number Placeholder 2"/>
          <p:cNvSpPr>
            <a:spLocks noGrp="1"/>
          </p:cNvSpPr>
          <p:nvPr>
            <p:ph type="sldNum" sz="quarter" idx="12"/>
          </p:nvPr>
        </p:nvSpPr>
        <p:spPr/>
        <p:style>
          <a:lnRef idx="1">
            <a:schemeClr val="accent1"/>
          </a:lnRef>
          <a:fillRef idx="3">
            <a:schemeClr val="accent1"/>
          </a:fillRef>
          <a:effectRef idx="2">
            <a:schemeClr val="accent1"/>
          </a:effectRef>
          <a:fontRef idx="minor">
            <a:schemeClr val="lt1"/>
          </a:fontRef>
        </p:style>
        <p:txBody>
          <a:bodyPr/>
          <a:lstStyle/>
          <a:p>
            <a:fld id="{E7A25C7D-BDC0-4105-8852-49674A577158}" type="slidenum">
              <a:rPr lang="en-US" smtClean="0"/>
              <a:pPr/>
              <a:t>4</a:t>
            </a:fld>
            <a:endParaRPr lang="en-US" dirty="0"/>
          </a:p>
        </p:txBody>
      </p:sp>
      <p:sp>
        <p:nvSpPr>
          <p:cNvPr id="6" name="Rounded Rectangle 5"/>
          <p:cNvSpPr/>
          <p:nvPr/>
        </p:nvSpPr>
        <p:spPr>
          <a:xfrm>
            <a:off x="152400" y="76200"/>
            <a:ext cx="2971800" cy="533400"/>
          </a:xfrm>
          <a:prstGeom prst="roundRect">
            <a:avLst>
              <a:gd name="adj" fmla="val 41608"/>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b="1" dirty="0" smtClean="0"/>
              <a:t>TEAM</a:t>
            </a:r>
            <a:r>
              <a:rPr lang="en-US" sz="2800" dirty="0" smtClean="0"/>
              <a:t> Members</a:t>
            </a:r>
            <a:endParaRPr lang="en-US" sz="2800" dirty="0"/>
          </a:p>
        </p:txBody>
      </p:sp>
      <p:sp>
        <p:nvSpPr>
          <p:cNvPr id="12" name="Rectangle 11"/>
          <p:cNvSpPr/>
          <p:nvPr/>
        </p:nvSpPr>
        <p:spPr>
          <a:xfrm>
            <a:off x="228600" y="1066800"/>
            <a:ext cx="12420600" cy="5632311"/>
          </a:xfrm>
          <a:prstGeom prst="rect">
            <a:avLst/>
          </a:prstGeom>
        </p:spPr>
        <p:txBody>
          <a:bodyPr wrap="square">
            <a:spAutoFit/>
          </a:bodyPr>
          <a:lstStyle/>
          <a:p>
            <a:pPr marL="457200" indent="-457200">
              <a:buClr>
                <a:schemeClr val="accent2">
                  <a:lumMod val="50000"/>
                </a:schemeClr>
              </a:buClr>
            </a:pPr>
            <a:r>
              <a:rPr lang="en-US" sz="2400"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latin typeface="Calibri" pitchFamily="34" charset="0"/>
                <a:ea typeface="Calibri" pitchFamily="34" charset="0"/>
                <a:cs typeface="Calibri" pitchFamily="34" charset="0"/>
              </a:rPr>
              <a:t>	</a:t>
            </a:r>
          </a:p>
          <a:p>
            <a:pPr marL="457200" indent="-457200">
              <a:buClr>
                <a:schemeClr val="accent2">
                  <a:lumMod val="50000"/>
                </a:schemeClr>
              </a:buClr>
            </a:pPr>
            <a:r>
              <a:rPr lang="en-US" sz="2400"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latin typeface="Calibri" pitchFamily="34" charset="0"/>
                <a:ea typeface="Calibri" pitchFamily="34" charset="0"/>
                <a:cs typeface="Calibri" pitchFamily="34" charset="0"/>
              </a:rPr>
              <a:t>Team Members Name		         Division          Roles	         View INDIVIDUAL PROFILE</a:t>
            </a:r>
          </a:p>
          <a:p>
            <a:pPr marL="457200" indent="-457200">
              <a:buClr>
                <a:schemeClr val="accent2">
                  <a:lumMod val="50000"/>
                </a:schemeClr>
              </a:buClr>
              <a:buFont typeface="Wingdings" pitchFamily="2" charset="2"/>
              <a:buChar char="Ø"/>
            </a:pPr>
            <a:endParaRPr lang="en-US" sz="2400"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latin typeface="Calibri" pitchFamily="34" charset="0"/>
              <a:ea typeface="Calibri" pitchFamily="34" charset="0"/>
              <a:cs typeface="Calibri" pitchFamily="34" charset="0"/>
            </a:endParaRPr>
          </a:p>
          <a:p>
            <a:pPr marL="457200" indent="-457200">
              <a:buClr>
                <a:schemeClr val="accent2">
                  <a:lumMod val="50000"/>
                </a:schemeClr>
              </a:buClr>
            </a:pPr>
            <a:endParaRPr lang="en-US" sz="2400"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latin typeface="Calibri" pitchFamily="34" charset="0"/>
              <a:ea typeface="Calibri" pitchFamily="34" charset="0"/>
              <a:cs typeface="Calibri" pitchFamily="34" charset="0"/>
            </a:endParaRPr>
          </a:p>
          <a:p>
            <a:pPr marL="457200" indent="-457200">
              <a:buClr>
                <a:schemeClr val="accent2">
                  <a:lumMod val="50000"/>
                </a:schemeClr>
              </a:buClr>
            </a:pPr>
            <a:endParaRPr lang="en-US" sz="2400"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latin typeface="Calibri" pitchFamily="34" charset="0"/>
              <a:ea typeface="Calibri" pitchFamily="34" charset="0"/>
              <a:cs typeface="Calibri" pitchFamily="34" charset="0"/>
            </a:endParaRPr>
          </a:p>
          <a:p>
            <a:pPr marL="457200" indent="-457200">
              <a:buClr>
                <a:schemeClr val="accent2">
                  <a:lumMod val="50000"/>
                </a:schemeClr>
              </a:buClr>
              <a:buFont typeface="Wingdings" pitchFamily="2" charset="2"/>
              <a:buChar char="Ø"/>
            </a:pPr>
            <a:r>
              <a:rPr lang="en-US" sz="2400" b="1" cap="all" dirty="0" err="1"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latin typeface="Calibri" pitchFamily="34" charset="0"/>
                <a:ea typeface="Calibri" pitchFamily="34" charset="0"/>
                <a:cs typeface="Calibri" pitchFamily="34" charset="0"/>
              </a:rPr>
              <a:t>Jagruti</a:t>
            </a:r>
            <a:r>
              <a:rPr lang="en-US" sz="2400"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latin typeface="Calibri" pitchFamily="34" charset="0"/>
                <a:ea typeface="Calibri" pitchFamily="34" charset="0"/>
                <a:cs typeface="Calibri" pitchFamily="34" charset="0"/>
              </a:rPr>
              <a:t>  </a:t>
            </a:r>
            <a:r>
              <a:rPr lang="en-US" sz="2400" b="1" cap="all" dirty="0" err="1"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latin typeface="Calibri" pitchFamily="34" charset="0"/>
                <a:ea typeface="Calibri" pitchFamily="34" charset="0"/>
                <a:cs typeface="Calibri" pitchFamily="34" charset="0"/>
              </a:rPr>
              <a:t>Digambar</a:t>
            </a:r>
            <a:r>
              <a:rPr lang="en-US" sz="2400"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latin typeface="Calibri" pitchFamily="34" charset="0"/>
                <a:ea typeface="Calibri" pitchFamily="34" charset="0"/>
                <a:cs typeface="Calibri" pitchFamily="34" charset="0"/>
              </a:rPr>
              <a:t>  </a:t>
            </a:r>
            <a:r>
              <a:rPr lang="en-US" sz="2400" b="1" cap="all" dirty="0" err="1"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latin typeface="Calibri" pitchFamily="34" charset="0"/>
                <a:ea typeface="Calibri" pitchFamily="34" charset="0"/>
                <a:cs typeface="Calibri" pitchFamily="34" charset="0"/>
              </a:rPr>
              <a:t>Patil</a:t>
            </a:r>
            <a:r>
              <a:rPr lang="en-US" sz="2400"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latin typeface="Calibri" pitchFamily="34" charset="0"/>
                <a:ea typeface="Calibri" pitchFamily="34" charset="0"/>
                <a:cs typeface="Calibri" pitchFamily="34" charset="0"/>
              </a:rPr>
              <a:t>.	           Div-A	        developer		</a:t>
            </a:r>
            <a:r>
              <a:rPr lang="en-US" sz="2400"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latin typeface="Calibri" pitchFamily="34" charset="0"/>
                <a:ea typeface="Calibri" pitchFamily="34" charset="0"/>
                <a:cs typeface="Calibri" pitchFamily="34" charset="0"/>
                <a:hlinkClick r:id="rId3" action="ppaction://hlinksldjump"/>
              </a:rPr>
              <a:t>View</a:t>
            </a:r>
            <a:endParaRPr lang="en-US" sz="2400"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latin typeface="Calibri" pitchFamily="34" charset="0"/>
              <a:ea typeface="Calibri" pitchFamily="34" charset="0"/>
              <a:cs typeface="Calibri" pitchFamily="34" charset="0"/>
            </a:endParaRPr>
          </a:p>
          <a:p>
            <a:pPr marL="457200" indent="-457200">
              <a:buClr>
                <a:schemeClr val="accent2">
                  <a:lumMod val="50000"/>
                </a:schemeClr>
              </a:buClr>
            </a:pPr>
            <a:endParaRPr lang="en-US" sz="2400"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latin typeface="Calibri" pitchFamily="34" charset="0"/>
              <a:ea typeface="Calibri" pitchFamily="34" charset="0"/>
              <a:cs typeface="Calibri" pitchFamily="34" charset="0"/>
            </a:endParaRPr>
          </a:p>
          <a:p>
            <a:pPr marL="457200" indent="-457200">
              <a:buClr>
                <a:schemeClr val="accent2">
                  <a:lumMod val="50000"/>
                </a:schemeClr>
              </a:buClr>
            </a:pPr>
            <a:endParaRPr lang="en-US" sz="2400"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latin typeface="Calibri" pitchFamily="34" charset="0"/>
              <a:ea typeface="Calibri" pitchFamily="34" charset="0"/>
              <a:cs typeface="Calibri" pitchFamily="34" charset="0"/>
            </a:endParaRPr>
          </a:p>
          <a:p>
            <a:pPr marL="457200" lvl="0" indent="-457200">
              <a:buClr>
                <a:schemeClr val="accent2">
                  <a:lumMod val="50000"/>
                </a:schemeClr>
              </a:buClr>
              <a:buFont typeface="Wingdings" pitchFamily="2" charset="2"/>
              <a:buChar char="Ø"/>
            </a:pPr>
            <a:r>
              <a:rPr lang="en-US" sz="2400" b="1" cap="all" dirty="0" err="1"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latin typeface="Calibri" pitchFamily="34" charset="0"/>
                <a:ea typeface="Calibri" pitchFamily="34" charset="0"/>
                <a:cs typeface="Calibri" pitchFamily="34" charset="0"/>
              </a:rPr>
              <a:t>Shweta</a:t>
            </a:r>
            <a:r>
              <a:rPr lang="en-US" sz="2400"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latin typeface="Calibri" pitchFamily="34" charset="0"/>
                <a:ea typeface="Calibri" pitchFamily="34" charset="0"/>
                <a:cs typeface="Calibri" pitchFamily="34" charset="0"/>
              </a:rPr>
              <a:t>  </a:t>
            </a:r>
            <a:r>
              <a:rPr lang="en-US" sz="2400" b="1" cap="all" dirty="0" err="1"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latin typeface="Calibri" pitchFamily="34" charset="0"/>
                <a:ea typeface="Calibri" pitchFamily="34" charset="0"/>
                <a:cs typeface="Calibri" pitchFamily="34" charset="0"/>
              </a:rPr>
              <a:t>Baburao</a:t>
            </a:r>
            <a:r>
              <a:rPr lang="en-US" sz="2400"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latin typeface="Calibri" pitchFamily="34" charset="0"/>
                <a:ea typeface="Calibri" pitchFamily="34" charset="0"/>
                <a:cs typeface="Calibri" pitchFamily="34" charset="0"/>
              </a:rPr>
              <a:t>  Desai. 	           Div-A	        Developer		</a:t>
            </a:r>
            <a:r>
              <a:rPr lang="en-US" sz="2400"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latin typeface="Calibri" pitchFamily="34" charset="0"/>
                <a:ea typeface="Calibri" pitchFamily="34" charset="0"/>
                <a:cs typeface="Calibri" pitchFamily="34" charset="0"/>
                <a:hlinkClick r:id="rId4" action="ppaction://hlinksldjump"/>
              </a:rPr>
              <a:t>View</a:t>
            </a:r>
            <a:endParaRPr lang="en-US" sz="2400"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latin typeface="Calibri" pitchFamily="34" charset="0"/>
              <a:ea typeface="Calibri" pitchFamily="34" charset="0"/>
              <a:cs typeface="Calibri" pitchFamily="34" charset="0"/>
            </a:endParaRPr>
          </a:p>
          <a:p>
            <a:pPr marL="457200" lvl="0" indent="-457200">
              <a:buClr>
                <a:schemeClr val="accent2">
                  <a:lumMod val="50000"/>
                </a:schemeClr>
              </a:buClr>
              <a:buFont typeface="Wingdings" pitchFamily="2" charset="2"/>
              <a:buChar char="Ø"/>
            </a:pPr>
            <a:endParaRPr lang="en-US" sz="2400"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latin typeface="Calibri" pitchFamily="34" charset="0"/>
              <a:ea typeface="Calibri" pitchFamily="34" charset="0"/>
              <a:cs typeface="Calibri" pitchFamily="34" charset="0"/>
            </a:endParaRPr>
          </a:p>
          <a:p>
            <a:pPr marL="457200" lvl="0" indent="-457200">
              <a:buClr>
                <a:schemeClr val="accent2">
                  <a:lumMod val="50000"/>
                </a:schemeClr>
              </a:buClr>
            </a:pPr>
            <a:endParaRPr lang="en-US" sz="2400"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latin typeface="Calibri" pitchFamily="34" charset="0"/>
              <a:ea typeface="Calibri" pitchFamily="34" charset="0"/>
              <a:cs typeface="Calibri" pitchFamily="34" charset="0"/>
            </a:endParaRPr>
          </a:p>
          <a:p>
            <a:pPr marL="457200" lvl="0" indent="-457200">
              <a:buClr>
                <a:schemeClr val="accent2">
                  <a:lumMod val="50000"/>
                </a:schemeClr>
              </a:buClr>
              <a:buFont typeface="Wingdings" pitchFamily="2" charset="2"/>
              <a:buChar char="Ø"/>
            </a:pPr>
            <a:r>
              <a:rPr lang="en-US" sz="2400" b="1" cap="all" dirty="0" err="1"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latin typeface="Calibri" pitchFamily="34" charset="0"/>
                <a:ea typeface="Calibri" pitchFamily="34" charset="0"/>
                <a:cs typeface="Calibri" pitchFamily="34" charset="0"/>
              </a:rPr>
              <a:t>Sheetal</a:t>
            </a:r>
            <a:r>
              <a:rPr lang="en-US" sz="2400"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latin typeface="Calibri" pitchFamily="34" charset="0"/>
                <a:ea typeface="Calibri" pitchFamily="34" charset="0"/>
                <a:cs typeface="Calibri" pitchFamily="34" charset="0"/>
              </a:rPr>
              <a:t>  </a:t>
            </a:r>
            <a:r>
              <a:rPr lang="en-US" sz="2400" b="1" cap="all" dirty="0" err="1"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latin typeface="Calibri" pitchFamily="34" charset="0"/>
                <a:ea typeface="Calibri" pitchFamily="34" charset="0"/>
                <a:cs typeface="Calibri" pitchFamily="34" charset="0"/>
              </a:rPr>
              <a:t>Shantaram</a:t>
            </a:r>
            <a:r>
              <a:rPr lang="en-US" sz="2400"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latin typeface="Calibri" pitchFamily="34" charset="0"/>
                <a:ea typeface="Calibri" pitchFamily="34" charset="0"/>
                <a:cs typeface="Calibri" pitchFamily="34" charset="0"/>
              </a:rPr>
              <a:t>  </a:t>
            </a:r>
            <a:r>
              <a:rPr lang="en-US" sz="2400" b="1" cap="all" dirty="0" err="1"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latin typeface="Calibri" pitchFamily="34" charset="0"/>
                <a:ea typeface="Calibri" pitchFamily="34" charset="0"/>
                <a:cs typeface="Calibri" pitchFamily="34" charset="0"/>
              </a:rPr>
              <a:t>Tiwari</a:t>
            </a:r>
            <a:r>
              <a:rPr lang="en-US" sz="2400"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latin typeface="Calibri" pitchFamily="34" charset="0"/>
                <a:ea typeface="Calibri" pitchFamily="34" charset="0"/>
                <a:cs typeface="Calibri" pitchFamily="34" charset="0"/>
              </a:rPr>
              <a:t>. 	           Div-A	        tester		              </a:t>
            </a:r>
            <a:r>
              <a:rPr lang="en-US" sz="2400"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latin typeface="Calibri" pitchFamily="34" charset="0"/>
                <a:ea typeface="Calibri" pitchFamily="34" charset="0"/>
                <a:cs typeface="Calibri" pitchFamily="34" charset="0"/>
                <a:hlinkClick r:id="rId5" action="ppaction://hlinksldjump"/>
              </a:rPr>
              <a:t>View</a:t>
            </a:r>
            <a:endParaRPr lang="en-US" sz="2400"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latin typeface="Arial" pitchFamily="34" charset="0"/>
              <a:cs typeface="Arial" pitchFamily="34" charset="0"/>
            </a:endParaRPr>
          </a:p>
          <a:p>
            <a:pPr marL="457200" indent="-457200">
              <a:buClr>
                <a:schemeClr val="accent2">
                  <a:lumMod val="50000"/>
                </a:schemeClr>
              </a:buClr>
            </a:pPr>
            <a:endParaRPr lang="en-US" sz="2400"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latin typeface="Calibri" pitchFamily="34" charset="0"/>
              <a:ea typeface="Calibri" pitchFamily="34" charset="0"/>
              <a:cs typeface="Calibri" pitchFamily="34" charset="0"/>
            </a:endParaRPr>
          </a:p>
          <a:p>
            <a:pPr marL="457200" indent="-457200">
              <a:buFont typeface="+mj-lt"/>
              <a:buAutoNum type="arabicPeriod"/>
            </a:pPr>
            <a:endParaRPr lang="en-US" sz="2400"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latin typeface="Calibri" pitchFamily="34" charset="0"/>
              <a:ea typeface="Calibri" pitchFamily="34" charset="0"/>
              <a:cs typeface="Calibri" pitchFamily="34" charset="0"/>
            </a:endParaRPr>
          </a:p>
          <a:p>
            <a:endParaRPr lang="en-US" sz="2400"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endParaRPr>
          </a:p>
        </p:txBody>
      </p:sp>
      <p:cxnSp>
        <p:nvCxnSpPr>
          <p:cNvPr id="15" name="Straight Connector 14"/>
          <p:cNvCxnSpPr/>
          <p:nvPr/>
        </p:nvCxnSpPr>
        <p:spPr>
          <a:xfrm>
            <a:off x="304800" y="2057400"/>
            <a:ext cx="12192000" cy="1588"/>
          </a:xfrm>
          <a:prstGeom prst="line">
            <a:avLst/>
          </a:prstGeom>
        </p:spPr>
        <p:style>
          <a:lnRef idx="3">
            <a:schemeClr val="accent2"/>
          </a:lnRef>
          <a:fillRef idx="0">
            <a:schemeClr val="accent2"/>
          </a:fillRef>
          <a:effectRef idx="2">
            <a:schemeClr val="accent2"/>
          </a:effectRef>
          <a:fontRef idx="minor">
            <a:schemeClr val="tx1"/>
          </a:fontRef>
        </p:style>
      </p:cxnSp>
      <p:cxnSp>
        <p:nvCxnSpPr>
          <p:cNvPr id="17" name="Straight Connector 16"/>
          <p:cNvCxnSpPr/>
          <p:nvPr/>
        </p:nvCxnSpPr>
        <p:spPr>
          <a:xfrm rot="10800000" flipH="1">
            <a:off x="609600" y="3637507"/>
            <a:ext cx="11201400" cy="20092"/>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rot="10800000" flipH="1">
            <a:off x="609600" y="4724400"/>
            <a:ext cx="11201400" cy="20092"/>
          </a:xfrm>
          <a:prstGeom prst="line">
            <a:avLst/>
          </a:prstGeom>
        </p:spPr>
        <p:style>
          <a:lnRef idx="1">
            <a:schemeClr val="accent1"/>
          </a:lnRef>
          <a:fillRef idx="0">
            <a:schemeClr val="accent1"/>
          </a:fillRef>
          <a:effectRef idx="0">
            <a:schemeClr val="accent1"/>
          </a:effectRef>
          <a:fontRef idx="minor">
            <a:schemeClr val="tx1"/>
          </a:fontRef>
        </p:style>
      </p:cxnSp>
      <p:sp>
        <p:nvSpPr>
          <p:cNvPr id="9" name="Rounded Rectangle 8"/>
          <p:cNvSpPr/>
          <p:nvPr/>
        </p:nvSpPr>
        <p:spPr>
          <a:xfrm>
            <a:off x="11353800" y="6248400"/>
            <a:ext cx="1295400" cy="533400"/>
          </a:xfrm>
          <a:prstGeom prst="roundRect">
            <a:avLst>
              <a:gd name="adj" fmla="val 41608"/>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hlinkClick r:id="rId6" action="ppaction://hlinksldjump"/>
              </a:rPr>
              <a:t>INDEX</a:t>
            </a:r>
            <a:endParaRPr lang="en-US" sz="2800" dirty="0"/>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b="1" dirty="0" smtClean="0">
                <a:solidFill>
                  <a:schemeClr val="accent2">
                    <a:lumMod val="75000"/>
                  </a:schemeClr>
                </a:solidFill>
              </a:rPr>
              <a:t>www.dishiswish.com</a:t>
            </a:r>
            <a:endParaRPr lang="en-US" b="1" dirty="0">
              <a:solidFill>
                <a:schemeClr val="accent2">
                  <a:lumMod val="75000"/>
                </a:schemeClr>
              </a:solidFill>
            </a:endParaRPr>
          </a:p>
        </p:txBody>
      </p:sp>
      <p:sp>
        <p:nvSpPr>
          <p:cNvPr id="3" name="Slide Number Placeholder 2"/>
          <p:cNvSpPr>
            <a:spLocks noGrp="1"/>
          </p:cNvSpPr>
          <p:nvPr>
            <p:ph type="sldNum" sz="quarter" idx="12"/>
          </p:nvPr>
        </p:nvSpPr>
        <p:spPr/>
        <p:style>
          <a:lnRef idx="1">
            <a:schemeClr val="accent1"/>
          </a:lnRef>
          <a:fillRef idx="3">
            <a:schemeClr val="accent1"/>
          </a:fillRef>
          <a:effectRef idx="2">
            <a:schemeClr val="accent1"/>
          </a:effectRef>
          <a:fontRef idx="minor">
            <a:schemeClr val="lt1"/>
          </a:fontRef>
        </p:style>
        <p:txBody>
          <a:bodyPr/>
          <a:lstStyle/>
          <a:p>
            <a:fld id="{E7A25C7D-BDC0-4105-8852-49674A577158}" type="slidenum">
              <a:rPr lang="en-US" smtClean="0"/>
              <a:pPr/>
              <a:t>40</a:t>
            </a:fld>
            <a:endParaRPr lang="en-US" dirty="0"/>
          </a:p>
        </p:txBody>
      </p:sp>
      <p:sp>
        <p:nvSpPr>
          <p:cNvPr id="4" name="Rounded Rectangle 3"/>
          <p:cNvSpPr/>
          <p:nvPr/>
        </p:nvSpPr>
        <p:spPr>
          <a:xfrm>
            <a:off x="990600" y="838200"/>
            <a:ext cx="10820400" cy="495300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5" name="Footer Placeholder 1"/>
          <p:cNvSpPr txBox="1">
            <a:spLocks/>
          </p:cNvSpPr>
          <p:nvPr/>
        </p:nvSpPr>
        <p:spPr>
          <a:xfrm>
            <a:off x="1280160" y="6172200"/>
            <a:ext cx="5547360" cy="457200"/>
          </a:xfrm>
          <a:prstGeom prst="rect">
            <a:avLst/>
          </a:prstGeom>
        </p:spPr>
        <p:txBody>
          <a:bodyPr anchor="ctr" anchorCtr="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chemeClr val="accent2">
                  <a:lumMod val="75000"/>
                </a:schemeClr>
              </a:solidFill>
              <a:effectLst/>
              <a:uLnTx/>
              <a:uFillTx/>
              <a:latin typeface="+mn-lt"/>
              <a:ea typeface="+mn-ea"/>
              <a:cs typeface="+mn-cs"/>
            </a:endParaRPr>
          </a:p>
        </p:txBody>
      </p:sp>
      <p:sp>
        <p:nvSpPr>
          <p:cNvPr id="7" name="Rounded Rectangle 6"/>
          <p:cNvSpPr/>
          <p:nvPr/>
        </p:nvSpPr>
        <p:spPr>
          <a:xfrm>
            <a:off x="152400" y="76200"/>
            <a:ext cx="2667000" cy="533400"/>
          </a:xfrm>
          <a:prstGeom prst="roundRect">
            <a:avLst>
              <a:gd name="adj" fmla="val 41608"/>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b="1" dirty="0" smtClean="0"/>
              <a:t>SCREEN SHOTS</a:t>
            </a:r>
            <a:endParaRPr lang="en-US" sz="2800" b="1" dirty="0"/>
          </a:p>
        </p:txBody>
      </p:sp>
      <p:sp>
        <p:nvSpPr>
          <p:cNvPr id="8" name="TextBox 7"/>
          <p:cNvSpPr txBox="1"/>
          <p:nvPr/>
        </p:nvSpPr>
        <p:spPr>
          <a:xfrm>
            <a:off x="1295400" y="850642"/>
            <a:ext cx="9982200" cy="5016758"/>
          </a:xfrm>
          <a:prstGeom prst="rect">
            <a:avLst/>
          </a:prstGeom>
          <a:noFill/>
        </p:spPr>
        <p:txBody>
          <a:bodyPr wrap="square" rtlCol="0">
            <a:spAutoFit/>
          </a:bodyPr>
          <a:lstStyle/>
          <a:p>
            <a:pPr algn="ctr"/>
            <a:r>
              <a:rPr lang="en-US" sz="8000" b="1" dirty="0" smtClean="0">
                <a:solidFill>
                  <a:schemeClr val="accent2">
                    <a:lumMod val="75000"/>
                  </a:schemeClr>
                </a:solidFill>
              </a:rPr>
              <a:t>Admin</a:t>
            </a:r>
          </a:p>
          <a:p>
            <a:pPr algn="ctr"/>
            <a:r>
              <a:rPr lang="en-US" sz="8000" b="1" dirty="0" smtClean="0">
                <a:solidFill>
                  <a:schemeClr val="accent2">
                    <a:lumMod val="75000"/>
                  </a:schemeClr>
                </a:solidFill>
              </a:rPr>
              <a:t>SCREEN SHOTS</a:t>
            </a:r>
          </a:p>
          <a:p>
            <a:pPr algn="ctr"/>
            <a:r>
              <a:rPr lang="en-US" sz="8000" b="1" dirty="0" smtClean="0">
                <a:solidFill>
                  <a:schemeClr val="accent2">
                    <a:lumMod val="75000"/>
                  </a:schemeClr>
                </a:solidFill>
              </a:rPr>
              <a:t> OF </a:t>
            </a:r>
          </a:p>
          <a:p>
            <a:pPr algn="ctr"/>
            <a:r>
              <a:rPr lang="en-US" sz="8000" b="1" dirty="0" smtClean="0">
                <a:solidFill>
                  <a:schemeClr val="accent2">
                    <a:lumMod val="75000"/>
                  </a:schemeClr>
                </a:solidFill>
              </a:rPr>
              <a:t> www.dishiswish.com</a:t>
            </a:r>
            <a:endParaRPr lang="en-US" sz="8000" b="1" dirty="0">
              <a:solidFill>
                <a:schemeClr val="accent2">
                  <a:lumMod val="75000"/>
                </a:schemeClr>
              </a:solidFill>
            </a:endParaRPr>
          </a:p>
        </p:txBody>
      </p:sp>
      <p:sp>
        <p:nvSpPr>
          <p:cNvPr id="9" name="Rounded Rectangle 8"/>
          <p:cNvSpPr/>
          <p:nvPr/>
        </p:nvSpPr>
        <p:spPr>
          <a:xfrm>
            <a:off x="11353800" y="6248400"/>
            <a:ext cx="1295400" cy="533400"/>
          </a:xfrm>
          <a:prstGeom prst="roundRect">
            <a:avLst>
              <a:gd name="adj" fmla="val 41608"/>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hlinkClick r:id="rId2" action="ppaction://hlinksldjump"/>
              </a:rPr>
              <a:t>INDEX</a:t>
            </a:r>
            <a:endParaRPr lang="en-US" sz="2800" dirty="0"/>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srcRect/>
          <a:stretch>
            <a:fillRect/>
          </a:stretch>
        </p:blipFill>
        <p:spPr bwMode="auto">
          <a:xfrm>
            <a:off x="3048000" y="381000"/>
            <a:ext cx="9067800" cy="6096000"/>
          </a:xfrm>
          <a:prstGeom prst="rect">
            <a:avLst/>
          </a:prstGeom>
          <a:noFill/>
          <a:ln w="9525">
            <a:noFill/>
            <a:miter lim="800000"/>
            <a:headEnd/>
            <a:tailEnd/>
          </a:ln>
          <a:effectLst/>
        </p:spPr>
      </p:pic>
      <p:sp>
        <p:nvSpPr>
          <p:cNvPr id="5" name="Footer Placeholder 4"/>
          <p:cNvSpPr>
            <a:spLocks noGrp="1"/>
          </p:cNvSpPr>
          <p:nvPr>
            <p:ph type="ftr" sz="quarter" idx="11"/>
          </p:nvPr>
        </p:nvSpPr>
        <p:spPr/>
        <p:txBody>
          <a:bodyPr/>
          <a:lstStyle/>
          <a:p>
            <a:r>
              <a:rPr lang="en-US" b="1" dirty="0" smtClean="0">
                <a:solidFill>
                  <a:schemeClr val="accent2">
                    <a:lumMod val="75000"/>
                  </a:schemeClr>
                </a:solidFill>
              </a:rPr>
              <a:t>www.dishiswish.com</a:t>
            </a:r>
            <a:endParaRPr lang="en-US" b="1" dirty="0">
              <a:solidFill>
                <a:schemeClr val="accent2">
                  <a:lumMod val="75000"/>
                </a:schemeClr>
              </a:solidFill>
            </a:endParaRPr>
          </a:p>
        </p:txBody>
      </p:sp>
      <p:sp>
        <p:nvSpPr>
          <p:cNvPr id="4" name="Slide Number Placeholder 3"/>
          <p:cNvSpPr>
            <a:spLocks noGrp="1"/>
          </p:cNvSpPr>
          <p:nvPr>
            <p:ph type="sldNum" sz="quarter" idx="12"/>
          </p:nvPr>
        </p:nvSpPr>
        <p:spPr/>
        <p:style>
          <a:lnRef idx="1">
            <a:schemeClr val="accent1"/>
          </a:lnRef>
          <a:fillRef idx="3">
            <a:schemeClr val="accent1"/>
          </a:fillRef>
          <a:effectRef idx="2">
            <a:schemeClr val="accent1"/>
          </a:effectRef>
          <a:fontRef idx="minor">
            <a:schemeClr val="lt1"/>
          </a:fontRef>
        </p:style>
        <p:txBody>
          <a:bodyPr/>
          <a:lstStyle/>
          <a:p>
            <a:fld id="{E7A25C7D-BDC0-4105-8852-49674A577158}" type="slidenum">
              <a:rPr lang="en-US" smtClean="0"/>
              <a:pPr/>
              <a:t>41</a:t>
            </a:fld>
            <a:endParaRPr lang="en-US" dirty="0"/>
          </a:p>
        </p:txBody>
      </p:sp>
      <p:sp>
        <p:nvSpPr>
          <p:cNvPr id="6" name="Rounded Rectangle 5"/>
          <p:cNvSpPr/>
          <p:nvPr/>
        </p:nvSpPr>
        <p:spPr>
          <a:xfrm>
            <a:off x="152400" y="76200"/>
            <a:ext cx="2667000" cy="533400"/>
          </a:xfrm>
          <a:prstGeom prst="roundRect">
            <a:avLst>
              <a:gd name="adj" fmla="val 41608"/>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b="1" dirty="0" smtClean="0"/>
              <a:t>admin.php</a:t>
            </a:r>
            <a:endParaRPr lang="en-US" sz="2800" b="1" dirty="0"/>
          </a:p>
        </p:txBody>
      </p:sp>
      <p:sp>
        <p:nvSpPr>
          <p:cNvPr id="7" name="Rounded Rectangle 6"/>
          <p:cNvSpPr/>
          <p:nvPr/>
        </p:nvSpPr>
        <p:spPr>
          <a:xfrm>
            <a:off x="11353800" y="6248400"/>
            <a:ext cx="1295400" cy="533400"/>
          </a:xfrm>
          <a:prstGeom prst="roundRect">
            <a:avLst>
              <a:gd name="adj" fmla="val 41608"/>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hlinkClick r:id="rId3" action="ppaction://hlinksldjump"/>
              </a:rPr>
              <a:t>INDEX</a:t>
            </a:r>
            <a:endParaRPr lang="en-US" sz="2800" dirty="0"/>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3048000" y="457200"/>
            <a:ext cx="9220200" cy="6181726"/>
            <a:chOff x="0" y="457200"/>
            <a:chExt cx="7686675" cy="6181725"/>
          </a:xfrm>
        </p:grpSpPr>
        <p:pic>
          <p:nvPicPr>
            <p:cNvPr id="6146" name="Picture 7"/>
            <p:cNvPicPr>
              <a:picLocks noChangeAspect="1" noChangeArrowheads="1"/>
            </p:cNvPicPr>
            <p:nvPr/>
          </p:nvPicPr>
          <p:blipFill>
            <a:blip r:embed="rId2"/>
            <a:srcRect r="1103" b="10893"/>
            <a:stretch>
              <a:fillRect/>
            </a:stretch>
          </p:blipFill>
          <p:spPr bwMode="auto">
            <a:xfrm>
              <a:off x="0" y="457200"/>
              <a:ext cx="7686675" cy="3895725"/>
            </a:xfrm>
            <a:prstGeom prst="rect">
              <a:avLst/>
            </a:prstGeom>
            <a:noFill/>
          </p:spPr>
        </p:pic>
        <p:pic>
          <p:nvPicPr>
            <p:cNvPr id="6145" name="Picture 10"/>
            <p:cNvPicPr>
              <a:picLocks noChangeAspect="1" noChangeArrowheads="1"/>
            </p:cNvPicPr>
            <p:nvPr/>
          </p:nvPicPr>
          <p:blipFill>
            <a:blip r:embed="rId3"/>
            <a:srcRect t="47713" r="1103"/>
            <a:stretch>
              <a:fillRect/>
            </a:stretch>
          </p:blipFill>
          <p:spPr bwMode="auto">
            <a:xfrm>
              <a:off x="0" y="4352925"/>
              <a:ext cx="7686675" cy="2286000"/>
            </a:xfrm>
            <a:prstGeom prst="rect">
              <a:avLst/>
            </a:prstGeom>
            <a:noFill/>
          </p:spPr>
        </p:pic>
      </p:grpSp>
      <p:sp>
        <p:nvSpPr>
          <p:cNvPr id="6147" name="Rectangle 3"/>
          <p:cNvSpPr>
            <a:spLocks noChangeArrowheads="1"/>
          </p:cNvSpPr>
          <p:nvPr/>
        </p:nvSpPr>
        <p:spPr bwMode="auto">
          <a:xfrm>
            <a:off x="6" y="0"/>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8" name="Footer Placeholder 7"/>
          <p:cNvSpPr>
            <a:spLocks noGrp="1"/>
          </p:cNvSpPr>
          <p:nvPr>
            <p:ph type="ftr" sz="quarter" idx="11"/>
          </p:nvPr>
        </p:nvSpPr>
        <p:spPr/>
        <p:txBody>
          <a:bodyPr/>
          <a:lstStyle/>
          <a:p>
            <a:r>
              <a:rPr lang="en-US" b="1" dirty="0" smtClean="0">
                <a:solidFill>
                  <a:schemeClr val="accent2">
                    <a:lumMod val="75000"/>
                  </a:schemeClr>
                </a:solidFill>
              </a:rPr>
              <a:t>www.dishiswish.com</a:t>
            </a:r>
            <a:endParaRPr lang="en-US" b="1" dirty="0">
              <a:solidFill>
                <a:schemeClr val="accent2">
                  <a:lumMod val="75000"/>
                </a:schemeClr>
              </a:solidFill>
            </a:endParaRPr>
          </a:p>
        </p:txBody>
      </p:sp>
      <p:sp>
        <p:nvSpPr>
          <p:cNvPr id="7" name="Slide Number Placeholder 6"/>
          <p:cNvSpPr>
            <a:spLocks noGrp="1"/>
          </p:cNvSpPr>
          <p:nvPr>
            <p:ph type="sldNum" sz="quarter" idx="12"/>
          </p:nvPr>
        </p:nvSpPr>
        <p:spPr/>
        <p:style>
          <a:lnRef idx="1">
            <a:schemeClr val="accent1"/>
          </a:lnRef>
          <a:fillRef idx="3">
            <a:schemeClr val="accent1"/>
          </a:fillRef>
          <a:effectRef idx="2">
            <a:schemeClr val="accent1"/>
          </a:effectRef>
          <a:fontRef idx="minor">
            <a:schemeClr val="lt1"/>
          </a:fontRef>
        </p:style>
        <p:txBody>
          <a:bodyPr/>
          <a:lstStyle/>
          <a:p>
            <a:fld id="{E7A25C7D-BDC0-4105-8852-49674A577158}" type="slidenum">
              <a:rPr lang="en-US" smtClean="0"/>
              <a:pPr/>
              <a:t>42</a:t>
            </a:fld>
            <a:endParaRPr lang="en-US" dirty="0"/>
          </a:p>
        </p:txBody>
      </p:sp>
      <p:sp>
        <p:nvSpPr>
          <p:cNvPr id="9" name="Rounded Rectangle 8"/>
          <p:cNvSpPr/>
          <p:nvPr/>
        </p:nvSpPr>
        <p:spPr>
          <a:xfrm>
            <a:off x="152400" y="76200"/>
            <a:ext cx="2667000" cy="533400"/>
          </a:xfrm>
          <a:prstGeom prst="roundRect">
            <a:avLst>
              <a:gd name="adj" fmla="val 41608"/>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b="1" dirty="0" smtClean="0"/>
              <a:t>Welcome.php</a:t>
            </a:r>
            <a:endParaRPr lang="en-US" sz="2800" b="1" dirty="0"/>
          </a:p>
        </p:txBody>
      </p:sp>
      <p:sp>
        <p:nvSpPr>
          <p:cNvPr id="10" name="Rounded Rectangle 9"/>
          <p:cNvSpPr/>
          <p:nvPr/>
        </p:nvSpPr>
        <p:spPr>
          <a:xfrm>
            <a:off x="11353800" y="6248400"/>
            <a:ext cx="1295400" cy="533400"/>
          </a:xfrm>
          <a:prstGeom prst="roundRect">
            <a:avLst>
              <a:gd name="adj" fmla="val 41608"/>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hlinkClick r:id="rId4" action="ppaction://hlinksldjump"/>
              </a:rPr>
              <a:t>INDEX</a:t>
            </a:r>
            <a:endParaRPr lang="en-US" sz="2800" dirty="0"/>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3048000" y="457200"/>
            <a:ext cx="9448800" cy="6096000"/>
            <a:chOff x="0" y="457200"/>
            <a:chExt cx="7686675" cy="8667750"/>
          </a:xfrm>
        </p:grpSpPr>
        <p:pic>
          <p:nvPicPr>
            <p:cNvPr id="47107" name="Picture 13"/>
            <p:cNvPicPr>
              <a:picLocks noChangeAspect="1" noChangeArrowheads="1"/>
            </p:cNvPicPr>
            <p:nvPr/>
          </p:nvPicPr>
          <p:blipFill>
            <a:blip r:embed="rId2"/>
            <a:srcRect r="1103" b="5882"/>
            <a:stretch>
              <a:fillRect/>
            </a:stretch>
          </p:blipFill>
          <p:spPr bwMode="auto">
            <a:xfrm>
              <a:off x="0" y="457200"/>
              <a:ext cx="7686675" cy="4114800"/>
            </a:xfrm>
            <a:prstGeom prst="rect">
              <a:avLst/>
            </a:prstGeom>
            <a:noFill/>
          </p:spPr>
        </p:pic>
        <p:pic>
          <p:nvPicPr>
            <p:cNvPr id="47106" name="Picture 16"/>
            <p:cNvPicPr>
              <a:picLocks noChangeAspect="1" noChangeArrowheads="1"/>
            </p:cNvPicPr>
            <p:nvPr/>
          </p:nvPicPr>
          <p:blipFill>
            <a:blip r:embed="rId3"/>
            <a:srcRect t="25272" r="1103" b="5447"/>
            <a:stretch>
              <a:fillRect/>
            </a:stretch>
          </p:blipFill>
          <p:spPr bwMode="auto">
            <a:xfrm>
              <a:off x="0" y="4572000"/>
              <a:ext cx="7686675" cy="3028950"/>
            </a:xfrm>
            <a:prstGeom prst="rect">
              <a:avLst/>
            </a:prstGeom>
            <a:noFill/>
          </p:spPr>
        </p:pic>
        <p:pic>
          <p:nvPicPr>
            <p:cNvPr id="47105" name="Picture 19"/>
            <p:cNvPicPr>
              <a:picLocks noChangeAspect="1" noChangeArrowheads="1"/>
            </p:cNvPicPr>
            <p:nvPr/>
          </p:nvPicPr>
          <p:blipFill>
            <a:blip r:embed="rId4"/>
            <a:srcRect t="65141" r="1103"/>
            <a:stretch>
              <a:fillRect/>
            </a:stretch>
          </p:blipFill>
          <p:spPr bwMode="auto">
            <a:xfrm>
              <a:off x="0" y="7600950"/>
              <a:ext cx="7686675" cy="1524000"/>
            </a:xfrm>
            <a:prstGeom prst="rect">
              <a:avLst/>
            </a:prstGeom>
            <a:noFill/>
          </p:spPr>
        </p:pic>
      </p:grpSp>
      <p:sp>
        <p:nvSpPr>
          <p:cNvPr id="47108" name="Rectangle 4"/>
          <p:cNvSpPr>
            <a:spLocks noChangeArrowheads="1"/>
          </p:cNvSpPr>
          <p:nvPr/>
        </p:nvSpPr>
        <p:spPr bwMode="auto">
          <a:xfrm>
            <a:off x="6" y="0"/>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9" name="Footer Placeholder 8"/>
          <p:cNvSpPr>
            <a:spLocks noGrp="1"/>
          </p:cNvSpPr>
          <p:nvPr>
            <p:ph type="ftr" sz="quarter" idx="11"/>
          </p:nvPr>
        </p:nvSpPr>
        <p:spPr/>
        <p:txBody>
          <a:bodyPr/>
          <a:lstStyle/>
          <a:p>
            <a:r>
              <a:rPr lang="en-US" b="1" dirty="0" smtClean="0">
                <a:solidFill>
                  <a:schemeClr val="accent2">
                    <a:lumMod val="75000"/>
                  </a:schemeClr>
                </a:solidFill>
              </a:rPr>
              <a:t>www.dishiswish.com</a:t>
            </a:r>
            <a:endParaRPr lang="en-US" b="1" dirty="0">
              <a:solidFill>
                <a:schemeClr val="accent2">
                  <a:lumMod val="75000"/>
                </a:schemeClr>
              </a:solidFill>
            </a:endParaRPr>
          </a:p>
        </p:txBody>
      </p:sp>
      <p:sp>
        <p:nvSpPr>
          <p:cNvPr id="8" name="Slide Number Placeholder 7"/>
          <p:cNvSpPr>
            <a:spLocks noGrp="1"/>
          </p:cNvSpPr>
          <p:nvPr>
            <p:ph type="sldNum" sz="quarter" idx="12"/>
          </p:nvPr>
        </p:nvSpPr>
        <p:spPr/>
        <p:style>
          <a:lnRef idx="1">
            <a:schemeClr val="accent1"/>
          </a:lnRef>
          <a:fillRef idx="3">
            <a:schemeClr val="accent1"/>
          </a:fillRef>
          <a:effectRef idx="2">
            <a:schemeClr val="accent1"/>
          </a:effectRef>
          <a:fontRef idx="minor">
            <a:schemeClr val="lt1"/>
          </a:fontRef>
        </p:style>
        <p:txBody>
          <a:bodyPr/>
          <a:lstStyle/>
          <a:p>
            <a:fld id="{E7A25C7D-BDC0-4105-8852-49674A577158}" type="slidenum">
              <a:rPr lang="en-US" smtClean="0"/>
              <a:pPr/>
              <a:t>43</a:t>
            </a:fld>
            <a:endParaRPr lang="en-US" dirty="0"/>
          </a:p>
        </p:txBody>
      </p:sp>
      <p:sp>
        <p:nvSpPr>
          <p:cNvPr id="10" name="Rounded Rectangle 9"/>
          <p:cNvSpPr/>
          <p:nvPr/>
        </p:nvSpPr>
        <p:spPr>
          <a:xfrm>
            <a:off x="152400" y="76200"/>
            <a:ext cx="2667000" cy="533400"/>
          </a:xfrm>
          <a:prstGeom prst="roundRect">
            <a:avLst>
              <a:gd name="adj" fmla="val 41608"/>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b="1" dirty="0" smtClean="0"/>
              <a:t>Restaurant.php</a:t>
            </a:r>
            <a:endParaRPr lang="en-US" sz="2800" b="1" dirty="0"/>
          </a:p>
        </p:txBody>
      </p:sp>
      <p:sp>
        <p:nvSpPr>
          <p:cNvPr id="11" name="Rounded Rectangle 10"/>
          <p:cNvSpPr/>
          <p:nvPr/>
        </p:nvSpPr>
        <p:spPr>
          <a:xfrm>
            <a:off x="11353800" y="6248400"/>
            <a:ext cx="1295400" cy="533400"/>
          </a:xfrm>
          <a:prstGeom prst="roundRect">
            <a:avLst>
              <a:gd name="adj" fmla="val 41608"/>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hlinkClick r:id="rId5" action="ppaction://hlinksldjump"/>
              </a:rPr>
              <a:t>INDEX</a:t>
            </a:r>
            <a:endParaRPr lang="en-US" sz="2800" dirty="0"/>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www.dishiswish.com</a:t>
            </a:r>
            <a:endParaRPr lang="en-US"/>
          </a:p>
        </p:txBody>
      </p:sp>
      <p:sp>
        <p:nvSpPr>
          <p:cNvPr id="3" name="Slide Number Placeholder 2"/>
          <p:cNvSpPr>
            <a:spLocks noGrp="1"/>
          </p:cNvSpPr>
          <p:nvPr>
            <p:ph type="sldNum" sz="quarter" idx="12"/>
          </p:nvPr>
        </p:nvSpPr>
        <p:spPr/>
        <p:txBody>
          <a:bodyPr/>
          <a:lstStyle/>
          <a:p>
            <a:fld id="{E7A25C7D-BDC0-4105-8852-49674A577158}" type="slidenum">
              <a:rPr lang="en-US" smtClean="0"/>
              <a:pPr/>
              <a:t>44</a:t>
            </a:fld>
            <a:endParaRPr lang="en-US"/>
          </a:p>
        </p:txBody>
      </p:sp>
      <p:sp>
        <p:nvSpPr>
          <p:cNvPr id="7" name="Rectangle 3"/>
          <p:cNvSpPr>
            <a:spLocks noChangeArrowheads="1"/>
          </p:cNvSpPr>
          <p:nvPr/>
        </p:nvSpPr>
        <p:spPr bwMode="auto">
          <a:xfrm>
            <a:off x="6" y="0"/>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8" name="Footer Placeholder 7"/>
          <p:cNvSpPr txBox="1">
            <a:spLocks/>
          </p:cNvSpPr>
          <p:nvPr/>
        </p:nvSpPr>
        <p:spPr>
          <a:xfrm>
            <a:off x="1280160" y="6172200"/>
            <a:ext cx="5547360" cy="457200"/>
          </a:xfrm>
          <a:prstGeom prst="rect">
            <a:avLst/>
          </a:prstGeom>
        </p:spPr>
        <p:txBody>
          <a:bodyPr anchor="ctr" anchorCtr="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smtClean="0">
                <a:ln>
                  <a:noFill/>
                </a:ln>
                <a:solidFill>
                  <a:schemeClr val="accent2">
                    <a:lumMod val="75000"/>
                  </a:schemeClr>
                </a:solidFill>
                <a:effectLst/>
                <a:uLnTx/>
                <a:uFillTx/>
                <a:latin typeface="+mn-lt"/>
                <a:ea typeface="+mn-ea"/>
                <a:cs typeface="+mn-cs"/>
              </a:rPr>
              <a:t>www.dishiswish.com</a:t>
            </a:r>
            <a:endParaRPr kumimoji="0" lang="en-US" sz="1400" b="1" i="0" u="none" strike="noStrike" kern="1200" cap="none" spc="0" normalizeH="0" baseline="0" noProof="0" dirty="0">
              <a:ln>
                <a:noFill/>
              </a:ln>
              <a:solidFill>
                <a:schemeClr val="accent2">
                  <a:lumMod val="75000"/>
                </a:schemeClr>
              </a:solidFill>
              <a:effectLst/>
              <a:uLnTx/>
              <a:uFillTx/>
              <a:latin typeface="+mn-lt"/>
              <a:ea typeface="+mn-ea"/>
              <a:cs typeface="+mn-cs"/>
            </a:endParaRPr>
          </a:p>
        </p:txBody>
      </p:sp>
      <p:sp>
        <p:nvSpPr>
          <p:cNvPr id="9" name="Slide Number Placeholder 6"/>
          <p:cNvSpPr txBox="1">
            <a:spLocks/>
          </p:cNvSpPr>
          <p:nvPr/>
        </p:nvSpPr>
        <p:spPr>
          <a:xfrm>
            <a:off x="204826" y="6210300"/>
            <a:ext cx="640080" cy="457200"/>
          </a:xfrm>
          <a:prstGeom prst="ellipse">
            <a:avLst/>
          </a:prstGeom>
        </p:spPr>
        <p:style>
          <a:lnRef idx="1">
            <a:schemeClr val="accent1"/>
          </a:lnRef>
          <a:fillRef idx="3">
            <a:schemeClr val="accent1"/>
          </a:fillRef>
          <a:effectRef idx="2">
            <a:schemeClr val="accent1"/>
          </a:effectRef>
          <a:fontRef idx="minor">
            <a:schemeClr val="lt1"/>
          </a:fontRef>
        </p:style>
        <p:txBody>
          <a:bodyPr wrap="none" lIns="0" tIns="0" rIns="0" bIns="0" anchor="ctr" anchorCtr="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E7A25C7D-BDC0-4105-8852-49674A577158}" type="slidenum">
              <a:rPr kumimoji="0" lang="en-US" sz="1400" b="0" i="0" u="none" strike="noStrike" kern="1200" cap="none" spc="0" normalizeH="0" baseline="0" noProof="0" smtClean="0">
                <a:ln>
                  <a:noFill/>
                </a:ln>
                <a:solidFill>
                  <a:srgbClr val="FFFFFF"/>
                </a:solidFill>
                <a:effectLst/>
                <a:uLnTx/>
                <a:uFillTx/>
                <a:latin typeface="+mj-lt"/>
                <a:ea typeface="+mj-ea"/>
                <a:cs typeface="+mj-cs"/>
              </a:rPr>
              <a:pPr marL="0" marR="0" lvl="0" indent="0" algn="ctr" defTabSz="914400" rtl="0" eaLnBrk="1" fontAlgn="auto" latinLnBrk="0" hangingPunct="1">
                <a:lnSpc>
                  <a:spcPct val="100000"/>
                </a:lnSpc>
                <a:spcBef>
                  <a:spcPts val="0"/>
                </a:spcBef>
                <a:spcAft>
                  <a:spcPts val="0"/>
                </a:spcAft>
                <a:buClrTx/>
                <a:buSzTx/>
                <a:buFontTx/>
                <a:buNone/>
                <a:tabLst/>
                <a:defRPr/>
              </a:pPr>
              <a:t>44</a:t>
            </a:fld>
            <a:endParaRPr kumimoji="0" lang="en-US" sz="1400" b="0" i="0" u="none" strike="noStrike" kern="1200" cap="none" spc="0" normalizeH="0" baseline="0" noProof="0" dirty="0">
              <a:ln>
                <a:noFill/>
              </a:ln>
              <a:solidFill>
                <a:srgbClr val="FFFFFF"/>
              </a:solidFill>
              <a:effectLst/>
              <a:uLnTx/>
              <a:uFillTx/>
              <a:latin typeface="+mj-lt"/>
              <a:ea typeface="+mj-ea"/>
              <a:cs typeface="+mj-cs"/>
            </a:endParaRPr>
          </a:p>
        </p:txBody>
      </p:sp>
      <p:sp>
        <p:nvSpPr>
          <p:cNvPr id="10" name="Rounded Rectangle 9"/>
          <p:cNvSpPr/>
          <p:nvPr/>
        </p:nvSpPr>
        <p:spPr>
          <a:xfrm>
            <a:off x="152400" y="76200"/>
            <a:ext cx="3124200" cy="533400"/>
          </a:xfrm>
          <a:prstGeom prst="roundRect">
            <a:avLst>
              <a:gd name="adj" fmla="val 41608"/>
            </a:avLst>
          </a:prstGeom>
        </p:spPr>
        <p:style>
          <a:lnRef idx="1">
            <a:schemeClr val="accent1"/>
          </a:lnRef>
          <a:fillRef idx="3">
            <a:schemeClr val="accent1"/>
          </a:fillRef>
          <a:effectRef idx="2">
            <a:schemeClr val="accent1"/>
          </a:effectRef>
          <a:fontRef idx="minor">
            <a:schemeClr val="lt1"/>
          </a:fontRef>
        </p:style>
        <p:txBody>
          <a:bodyPr rtlCol="0" anchor="ctr"/>
          <a:lstStyle/>
          <a:p>
            <a:pPr lvl="0" algn="ctr"/>
            <a:r>
              <a:rPr lang="en-US" sz="2800" b="1" dirty="0" smtClean="0"/>
              <a:t>BIBLIOGRAPHY</a:t>
            </a:r>
            <a:endParaRPr lang="en-US" sz="2800" dirty="0" smtClean="0"/>
          </a:p>
        </p:txBody>
      </p:sp>
      <p:sp>
        <p:nvSpPr>
          <p:cNvPr id="11" name="Rounded Rectangle 10"/>
          <p:cNvSpPr/>
          <p:nvPr/>
        </p:nvSpPr>
        <p:spPr>
          <a:xfrm>
            <a:off x="11353800" y="6248400"/>
            <a:ext cx="1295400" cy="533400"/>
          </a:xfrm>
          <a:prstGeom prst="roundRect">
            <a:avLst>
              <a:gd name="adj" fmla="val 41608"/>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hlinkClick r:id="rId3" action="ppaction://hlinksldjump"/>
              </a:rPr>
              <a:t>INDEX</a:t>
            </a:r>
            <a:endParaRPr lang="en-US" sz="2800" dirty="0"/>
          </a:p>
        </p:txBody>
      </p:sp>
      <p:sp>
        <p:nvSpPr>
          <p:cNvPr id="14" name="Rectangle 13"/>
          <p:cNvSpPr/>
          <p:nvPr/>
        </p:nvSpPr>
        <p:spPr>
          <a:xfrm>
            <a:off x="838200" y="1841242"/>
            <a:ext cx="11963400" cy="5016758"/>
          </a:xfrm>
          <a:prstGeom prst="rect">
            <a:avLst/>
          </a:prstGeom>
        </p:spPr>
        <p:txBody>
          <a:bodyPr wrap="square">
            <a:spAutoFit/>
          </a:bodyPr>
          <a:lstStyle/>
          <a:p>
            <a:pPr marL="514350" indent="-514350">
              <a:buClr>
                <a:schemeClr val="accent2">
                  <a:lumMod val="75000"/>
                </a:schemeClr>
              </a:buClr>
              <a:buFont typeface="Wingdings" pitchFamily="2" charset="2"/>
              <a:buChar char="Ø"/>
            </a:pPr>
            <a:r>
              <a:rPr lang="en-IN" sz="3200" u="sng" dirty="0" smtClean="0">
                <a:solidFill>
                  <a:schemeClr val="accent1">
                    <a:lumMod val="50000"/>
                  </a:schemeClr>
                </a:solidFill>
              </a:rPr>
              <a:t>Websites:-</a:t>
            </a:r>
          </a:p>
          <a:p>
            <a:pPr marL="514350" indent="-514350">
              <a:buClr>
                <a:schemeClr val="accent2">
                  <a:lumMod val="75000"/>
                </a:schemeClr>
              </a:buClr>
            </a:pPr>
            <a:r>
              <a:rPr lang="en-IN" sz="3200" dirty="0" smtClean="0">
                <a:solidFill>
                  <a:schemeClr val="accent1">
                    <a:lumMod val="50000"/>
                  </a:schemeClr>
                </a:solidFill>
              </a:rPr>
              <a:t>			</a:t>
            </a:r>
            <a:r>
              <a:rPr lang="en-IN" sz="3200" dirty="0" smtClean="0">
                <a:solidFill>
                  <a:schemeClr val="accent1">
                    <a:lumMod val="50000"/>
                  </a:schemeClr>
                </a:solidFill>
                <a:hlinkClick r:id="rId4"/>
              </a:rPr>
              <a:t>www.php.net</a:t>
            </a:r>
            <a:endParaRPr lang="en-IN" sz="3200" dirty="0" smtClean="0">
              <a:solidFill>
                <a:schemeClr val="accent1">
                  <a:lumMod val="50000"/>
                </a:schemeClr>
              </a:solidFill>
            </a:endParaRPr>
          </a:p>
          <a:p>
            <a:pPr marL="514350" indent="-514350">
              <a:buClr>
                <a:schemeClr val="accent2">
                  <a:lumMod val="75000"/>
                </a:schemeClr>
              </a:buClr>
            </a:pPr>
            <a:r>
              <a:rPr lang="en-IN" sz="3200" dirty="0" smtClean="0">
                <a:solidFill>
                  <a:schemeClr val="accent1">
                    <a:lumMod val="50000"/>
                  </a:schemeClr>
                </a:solidFill>
              </a:rPr>
              <a:t>			</a:t>
            </a:r>
            <a:r>
              <a:rPr lang="en-IN" sz="3200" dirty="0" smtClean="0">
                <a:solidFill>
                  <a:schemeClr val="accent1">
                    <a:lumMod val="50000"/>
                  </a:schemeClr>
                </a:solidFill>
                <a:hlinkClick r:id="rId5"/>
              </a:rPr>
              <a:t>www.w3schools.com</a:t>
            </a:r>
            <a:endParaRPr lang="en-IN" sz="3200" dirty="0" smtClean="0">
              <a:solidFill>
                <a:schemeClr val="accent1">
                  <a:lumMod val="50000"/>
                </a:schemeClr>
              </a:solidFill>
            </a:endParaRPr>
          </a:p>
          <a:p>
            <a:pPr marL="514350" indent="-514350">
              <a:buClr>
                <a:schemeClr val="accent2">
                  <a:lumMod val="75000"/>
                </a:schemeClr>
              </a:buClr>
            </a:pPr>
            <a:r>
              <a:rPr lang="en-IN" sz="3200" dirty="0" smtClean="0">
                <a:solidFill>
                  <a:schemeClr val="accent1">
                    <a:lumMod val="50000"/>
                  </a:schemeClr>
                </a:solidFill>
              </a:rPr>
              <a:t>		</a:t>
            </a:r>
            <a:r>
              <a:rPr lang="en-IN" sz="3200" smtClean="0">
                <a:solidFill>
                  <a:schemeClr val="accent1">
                    <a:lumMod val="50000"/>
                  </a:schemeClr>
                </a:solidFill>
              </a:rPr>
              <a:t>	</a:t>
            </a:r>
            <a:r>
              <a:rPr lang="en-IN" sz="3200" smtClean="0">
                <a:solidFill>
                  <a:schemeClr val="accent1">
                    <a:lumMod val="50000"/>
                  </a:schemeClr>
                </a:solidFill>
                <a:hlinkClick r:id="rId6"/>
              </a:rPr>
              <a:t>www.stackoverflow.com</a:t>
            </a:r>
            <a:endParaRPr lang="en-IN" sz="3200" dirty="0" smtClean="0">
              <a:solidFill>
                <a:schemeClr val="accent1">
                  <a:lumMod val="50000"/>
                </a:schemeClr>
              </a:solidFill>
            </a:endParaRPr>
          </a:p>
          <a:p>
            <a:pPr marL="514350" indent="-514350">
              <a:buClr>
                <a:schemeClr val="accent2">
                  <a:lumMod val="75000"/>
                </a:schemeClr>
              </a:buClr>
            </a:pPr>
            <a:r>
              <a:rPr lang="en-IN" sz="3200" dirty="0" smtClean="0">
                <a:solidFill>
                  <a:schemeClr val="accent1">
                    <a:lumMod val="50000"/>
                  </a:schemeClr>
                </a:solidFill>
              </a:rPr>
              <a:t>			</a:t>
            </a:r>
            <a:r>
              <a:rPr lang="en-IN" sz="3200" dirty="0" smtClean="0">
                <a:solidFill>
                  <a:schemeClr val="accent1">
                    <a:lumMod val="50000"/>
                  </a:schemeClr>
                </a:solidFill>
                <a:hlinkClick r:id="rId7"/>
              </a:rPr>
              <a:t>www.bootstrap.com</a:t>
            </a:r>
            <a:endParaRPr lang="en-IN" sz="3200" dirty="0" smtClean="0">
              <a:solidFill>
                <a:schemeClr val="accent1">
                  <a:lumMod val="50000"/>
                </a:schemeClr>
              </a:solidFill>
            </a:endParaRPr>
          </a:p>
          <a:p>
            <a:pPr marL="514350" indent="-514350">
              <a:buClr>
                <a:schemeClr val="accent2">
                  <a:lumMod val="75000"/>
                </a:schemeClr>
              </a:buClr>
            </a:pPr>
            <a:r>
              <a:rPr lang="en-IN" sz="3200" dirty="0" smtClean="0">
                <a:solidFill>
                  <a:schemeClr val="accent1">
                    <a:lumMod val="50000"/>
                  </a:schemeClr>
                </a:solidFill>
              </a:rPr>
              <a:t>			</a:t>
            </a:r>
            <a:r>
              <a:rPr lang="en-IN" sz="3200" dirty="0" smtClean="0">
                <a:solidFill>
                  <a:schemeClr val="accent1">
                    <a:lumMod val="50000"/>
                  </a:schemeClr>
                </a:solidFill>
                <a:hlinkClick r:id="rId8"/>
              </a:rPr>
              <a:t>www.jquery.com</a:t>
            </a:r>
            <a:endParaRPr lang="en-IN" sz="3200" dirty="0" smtClean="0">
              <a:solidFill>
                <a:schemeClr val="accent1">
                  <a:lumMod val="50000"/>
                </a:schemeClr>
              </a:solidFill>
            </a:endParaRPr>
          </a:p>
          <a:p>
            <a:pPr marL="514350" indent="-514350">
              <a:buClr>
                <a:schemeClr val="accent2">
                  <a:lumMod val="75000"/>
                </a:schemeClr>
              </a:buClr>
            </a:pPr>
            <a:r>
              <a:rPr lang="en-IN" sz="3200" dirty="0" smtClean="0">
                <a:solidFill>
                  <a:schemeClr val="accent1">
                    <a:lumMod val="50000"/>
                  </a:schemeClr>
                </a:solidFill>
              </a:rPr>
              <a:t>			</a:t>
            </a:r>
            <a:r>
              <a:rPr lang="en-IN" sz="3200" dirty="0" smtClean="0">
                <a:solidFill>
                  <a:schemeClr val="accent1">
                    <a:lumMod val="50000"/>
                  </a:schemeClr>
                </a:solidFill>
                <a:hlinkClick r:id="rId9"/>
              </a:rPr>
              <a:t>www.developers.facebook.com</a:t>
            </a:r>
            <a:endParaRPr lang="en-IN" sz="3200" dirty="0" smtClean="0">
              <a:solidFill>
                <a:schemeClr val="accent1">
                  <a:lumMod val="50000"/>
                </a:schemeClr>
              </a:solidFill>
            </a:endParaRPr>
          </a:p>
          <a:p>
            <a:pPr marL="514350" indent="-514350">
              <a:buClr>
                <a:schemeClr val="accent2">
                  <a:lumMod val="75000"/>
                </a:schemeClr>
              </a:buClr>
            </a:pPr>
            <a:endParaRPr lang="en-IN" sz="3200" dirty="0" smtClean="0">
              <a:solidFill>
                <a:schemeClr val="accent1">
                  <a:lumMod val="50000"/>
                </a:schemeClr>
              </a:solidFill>
            </a:endParaRPr>
          </a:p>
          <a:p>
            <a:pPr marL="514350" indent="-514350">
              <a:buClr>
                <a:schemeClr val="accent2">
                  <a:lumMod val="75000"/>
                </a:schemeClr>
              </a:buClr>
            </a:pPr>
            <a:endParaRPr lang="en-IN" sz="3200" dirty="0" smtClean="0">
              <a:solidFill>
                <a:schemeClr val="accent1">
                  <a:lumMod val="50000"/>
                </a:schemeClr>
              </a:solidFill>
            </a:endParaRPr>
          </a:p>
          <a:p>
            <a:pPr marL="514350" indent="-514350">
              <a:buClr>
                <a:schemeClr val="accent2">
                  <a:lumMod val="75000"/>
                </a:schemeClr>
              </a:buClr>
            </a:pPr>
            <a:r>
              <a:rPr lang="en-IN" sz="3200" dirty="0" smtClean="0">
                <a:solidFill>
                  <a:schemeClr val="accent1">
                    <a:lumMod val="50000"/>
                  </a:schemeClr>
                </a:solidFill>
              </a:rPr>
              <a:t>		</a:t>
            </a: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b="1" dirty="0" smtClean="0">
                <a:solidFill>
                  <a:schemeClr val="accent2">
                    <a:lumMod val="75000"/>
                  </a:schemeClr>
                </a:solidFill>
              </a:rPr>
              <a:t>www.dishiswish.com</a:t>
            </a:r>
            <a:endParaRPr lang="en-US" b="1" dirty="0">
              <a:solidFill>
                <a:schemeClr val="accent2">
                  <a:lumMod val="75000"/>
                </a:schemeClr>
              </a:solidFill>
            </a:endParaRPr>
          </a:p>
        </p:txBody>
      </p:sp>
      <p:sp>
        <p:nvSpPr>
          <p:cNvPr id="3" name="Slide Number Placeholder 2"/>
          <p:cNvSpPr>
            <a:spLocks noGrp="1"/>
          </p:cNvSpPr>
          <p:nvPr>
            <p:ph type="sldNum" sz="quarter" idx="12"/>
          </p:nvPr>
        </p:nvSpPr>
        <p:spPr/>
        <p:style>
          <a:lnRef idx="1">
            <a:schemeClr val="accent1"/>
          </a:lnRef>
          <a:fillRef idx="3">
            <a:schemeClr val="accent1"/>
          </a:fillRef>
          <a:effectRef idx="2">
            <a:schemeClr val="accent1"/>
          </a:effectRef>
          <a:fontRef idx="minor">
            <a:schemeClr val="lt1"/>
          </a:fontRef>
        </p:style>
        <p:txBody>
          <a:bodyPr/>
          <a:lstStyle/>
          <a:p>
            <a:fld id="{E7A25C7D-BDC0-4105-8852-49674A577158}" type="slidenum">
              <a:rPr lang="en-US" smtClean="0"/>
              <a:pPr/>
              <a:t>45</a:t>
            </a:fld>
            <a:endParaRPr lang="en-US" dirty="0"/>
          </a:p>
        </p:txBody>
      </p:sp>
      <p:sp>
        <p:nvSpPr>
          <p:cNvPr id="4" name="Rounded Rectangle 3"/>
          <p:cNvSpPr/>
          <p:nvPr/>
        </p:nvSpPr>
        <p:spPr>
          <a:xfrm>
            <a:off x="990600" y="838200"/>
            <a:ext cx="10820400" cy="495300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6" name="TextBox 5"/>
          <p:cNvSpPr txBox="1"/>
          <p:nvPr/>
        </p:nvSpPr>
        <p:spPr>
          <a:xfrm>
            <a:off x="1295400" y="2286000"/>
            <a:ext cx="9982200" cy="3046988"/>
          </a:xfrm>
          <a:prstGeom prst="rect">
            <a:avLst/>
          </a:prstGeom>
          <a:noFill/>
        </p:spPr>
        <p:txBody>
          <a:bodyPr wrap="square" rtlCol="0">
            <a:spAutoFit/>
          </a:bodyPr>
          <a:lstStyle/>
          <a:p>
            <a:pPr algn="ctr"/>
            <a:r>
              <a:rPr lang="en-US" sz="9600"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THANK</a:t>
            </a:r>
          </a:p>
          <a:p>
            <a:pPr algn="ctr"/>
            <a:r>
              <a:rPr lang="en-US" sz="9600"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YOU!!!</a:t>
            </a:r>
            <a:endParaRPr lang="en-US" sz="9600"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endParaRPr>
          </a:p>
        </p:txBody>
      </p:sp>
      <p:sp>
        <p:nvSpPr>
          <p:cNvPr id="7" name="Rounded Rectangle 6"/>
          <p:cNvSpPr/>
          <p:nvPr/>
        </p:nvSpPr>
        <p:spPr>
          <a:xfrm>
            <a:off x="11353800" y="6248400"/>
            <a:ext cx="1295400" cy="533400"/>
          </a:xfrm>
          <a:prstGeom prst="roundRect">
            <a:avLst>
              <a:gd name="adj" fmla="val 41608"/>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hlinkClick r:id="rId2" action="ppaction://hlinksldjump"/>
              </a:rPr>
              <a:t>INDEX</a:t>
            </a:r>
            <a:endParaRPr lang="en-US" sz="2800" dirty="0"/>
          </a:p>
        </p:txBody>
      </p:sp>
      <p:sp>
        <p:nvSpPr>
          <p:cNvPr id="8" name="Rounded Rectangle 7"/>
          <p:cNvSpPr/>
          <p:nvPr/>
        </p:nvSpPr>
        <p:spPr>
          <a:xfrm>
            <a:off x="4038600" y="1478280"/>
            <a:ext cx="4648200" cy="533400"/>
          </a:xfrm>
          <a:prstGeom prst="roundRect">
            <a:avLst>
              <a:gd name="adj" fmla="val 41608"/>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hlinkClick r:id="rId3"/>
              </a:rPr>
              <a:t>Click to  www.dishiswish.com</a:t>
            </a:r>
            <a:endParaRPr lang="en-US" sz="2800"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dirty="0" smtClean="0"/>
              <a:t>www.dishiswish.com</a:t>
            </a:r>
            <a:endParaRPr lang="en-US" dirty="0"/>
          </a:p>
        </p:txBody>
      </p:sp>
      <p:sp>
        <p:nvSpPr>
          <p:cNvPr id="3" name="Slide Number Placeholder 2"/>
          <p:cNvSpPr>
            <a:spLocks noGrp="1"/>
          </p:cNvSpPr>
          <p:nvPr>
            <p:ph type="sldNum" sz="quarter" idx="12"/>
          </p:nvPr>
        </p:nvSpPr>
        <p:spPr/>
        <p:style>
          <a:lnRef idx="1">
            <a:schemeClr val="accent1"/>
          </a:lnRef>
          <a:fillRef idx="3">
            <a:schemeClr val="accent1"/>
          </a:fillRef>
          <a:effectRef idx="2">
            <a:schemeClr val="accent1"/>
          </a:effectRef>
          <a:fontRef idx="minor">
            <a:schemeClr val="lt1"/>
          </a:fontRef>
        </p:style>
        <p:txBody>
          <a:bodyPr/>
          <a:lstStyle/>
          <a:p>
            <a:fld id="{E7A25C7D-BDC0-4105-8852-49674A577158}" type="slidenum">
              <a:rPr lang="en-US" smtClean="0"/>
              <a:pPr/>
              <a:t>5</a:t>
            </a:fld>
            <a:endParaRPr lang="en-US"/>
          </a:p>
        </p:txBody>
      </p:sp>
      <p:sp>
        <p:nvSpPr>
          <p:cNvPr id="4" name="Rounded Rectangle 3"/>
          <p:cNvSpPr/>
          <p:nvPr/>
        </p:nvSpPr>
        <p:spPr>
          <a:xfrm>
            <a:off x="152400" y="76200"/>
            <a:ext cx="4191000" cy="533400"/>
          </a:xfrm>
          <a:prstGeom prst="roundRect">
            <a:avLst>
              <a:gd name="adj" fmla="val 41608"/>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b="1" dirty="0" err="1" smtClean="0"/>
              <a:t>Jagruti</a:t>
            </a:r>
            <a:r>
              <a:rPr lang="en-US" sz="2800" b="1" dirty="0" smtClean="0"/>
              <a:t> </a:t>
            </a:r>
            <a:r>
              <a:rPr lang="en-US" sz="2800" b="1" dirty="0" err="1" smtClean="0"/>
              <a:t>Digambar</a:t>
            </a:r>
            <a:r>
              <a:rPr lang="en-US" sz="2800" b="1" dirty="0" smtClean="0"/>
              <a:t> </a:t>
            </a:r>
            <a:r>
              <a:rPr lang="en-US" sz="2800" b="1" dirty="0" err="1" smtClean="0"/>
              <a:t>Patil</a:t>
            </a:r>
            <a:endParaRPr lang="en-US" sz="2800" dirty="0"/>
          </a:p>
        </p:txBody>
      </p:sp>
      <p:sp>
        <p:nvSpPr>
          <p:cNvPr id="6" name="Rectangle 5"/>
          <p:cNvSpPr/>
          <p:nvPr/>
        </p:nvSpPr>
        <p:spPr>
          <a:xfrm>
            <a:off x="381000" y="1305342"/>
            <a:ext cx="11963400" cy="4154984"/>
          </a:xfrm>
          <a:prstGeom prst="rect">
            <a:avLst/>
          </a:prstGeom>
        </p:spPr>
        <p:txBody>
          <a:bodyPr wrap="square">
            <a:spAutoFit/>
          </a:bodyPr>
          <a:lstStyle/>
          <a:p>
            <a:pPr marL="457200" indent="-457200">
              <a:buClr>
                <a:schemeClr val="accent2">
                  <a:lumMod val="50000"/>
                </a:schemeClr>
              </a:buClr>
            </a:pPr>
            <a:r>
              <a:rPr lang="en-US" sz="2400"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latin typeface="Calibri" pitchFamily="34" charset="0"/>
                <a:ea typeface="Calibri" pitchFamily="34" charset="0"/>
                <a:cs typeface="Calibri" pitchFamily="34" charset="0"/>
              </a:rPr>
              <a:t>project		                  		Technology used			 Roles	         </a:t>
            </a:r>
          </a:p>
          <a:p>
            <a:pPr marL="457200" indent="-457200">
              <a:buClr>
                <a:schemeClr val="accent2">
                  <a:lumMod val="50000"/>
                </a:schemeClr>
              </a:buClr>
              <a:buFont typeface="Wingdings" pitchFamily="2" charset="2"/>
              <a:buChar char="Ø"/>
            </a:pPr>
            <a:endParaRPr lang="en-US" sz="2400"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latin typeface="Calibri" pitchFamily="34" charset="0"/>
              <a:ea typeface="Calibri" pitchFamily="34" charset="0"/>
              <a:cs typeface="Calibri" pitchFamily="34" charset="0"/>
            </a:endParaRPr>
          </a:p>
          <a:p>
            <a:pPr marL="457200" indent="-457200">
              <a:buClr>
                <a:schemeClr val="accent2">
                  <a:lumMod val="50000"/>
                </a:schemeClr>
              </a:buClr>
            </a:pPr>
            <a:endParaRPr lang="en-US" sz="2400"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latin typeface="Calibri" pitchFamily="34" charset="0"/>
              <a:ea typeface="Calibri" pitchFamily="34" charset="0"/>
              <a:cs typeface="Calibri" pitchFamily="34" charset="0"/>
            </a:endParaRPr>
          </a:p>
          <a:p>
            <a:pPr marL="457200" indent="-457200">
              <a:buClr>
                <a:schemeClr val="accent2">
                  <a:lumMod val="50000"/>
                </a:schemeClr>
              </a:buClr>
            </a:pPr>
            <a:endParaRPr lang="en-US" sz="2400"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latin typeface="Calibri" pitchFamily="34" charset="0"/>
              <a:ea typeface="Calibri" pitchFamily="34" charset="0"/>
              <a:cs typeface="Calibri" pitchFamily="34" charset="0"/>
            </a:endParaRPr>
          </a:p>
          <a:p>
            <a:pPr marL="457200" indent="-457200">
              <a:buClr>
                <a:schemeClr val="accent2">
                  <a:lumMod val="50000"/>
                </a:schemeClr>
              </a:buClr>
              <a:buFont typeface="Wingdings" pitchFamily="2" charset="2"/>
              <a:buChar char="Ø"/>
            </a:pPr>
            <a:r>
              <a:rPr lang="en-US" sz="2400"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latin typeface="Calibri" pitchFamily="34" charset="0"/>
                <a:ea typeface="Calibri" pitchFamily="34" charset="0"/>
                <a:cs typeface="Calibri" pitchFamily="34" charset="0"/>
                <a:hlinkClick r:id="rId2"/>
              </a:rPr>
              <a:t>www.dishiswish.com</a:t>
            </a:r>
            <a:r>
              <a:rPr lang="en-US" sz="2400"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latin typeface="Calibri" pitchFamily="34" charset="0"/>
                <a:ea typeface="Calibri" pitchFamily="34" charset="0"/>
                <a:cs typeface="Calibri" pitchFamily="34" charset="0"/>
              </a:rPr>
              <a:t>.			</a:t>
            </a:r>
            <a:r>
              <a:rPr lang="en-US" sz="2400" b="1" cap="all" dirty="0" err="1"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latin typeface="Calibri" pitchFamily="34" charset="0"/>
                <a:ea typeface="Calibri" pitchFamily="34" charset="0"/>
                <a:cs typeface="Calibri" pitchFamily="34" charset="0"/>
              </a:rPr>
              <a:t>Php,ajax,html</a:t>
            </a:r>
            <a:r>
              <a:rPr lang="en-US" sz="2400"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latin typeface="Calibri" pitchFamily="34" charset="0"/>
                <a:ea typeface="Calibri" pitchFamily="34" charset="0"/>
                <a:cs typeface="Calibri" pitchFamily="34" charset="0"/>
              </a:rPr>
              <a:t>		           developer</a:t>
            </a:r>
          </a:p>
          <a:p>
            <a:pPr marL="457200" indent="-457200">
              <a:buClr>
                <a:schemeClr val="accent2">
                  <a:lumMod val="50000"/>
                </a:schemeClr>
              </a:buClr>
            </a:pPr>
            <a:endParaRPr lang="en-US" sz="2400"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latin typeface="Calibri" pitchFamily="34" charset="0"/>
              <a:ea typeface="Calibri" pitchFamily="34" charset="0"/>
              <a:cs typeface="Calibri" pitchFamily="34" charset="0"/>
            </a:endParaRPr>
          </a:p>
          <a:p>
            <a:pPr marL="457200" indent="-457200">
              <a:buClr>
                <a:schemeClr val="accent2">
                  <a:lumMod val="50000"/>
                </a:schemeClr>
              </a:buClr>
            </a:pPr>
            <a:endParaRPr lang="en-US" sz="2400"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latin typeface="Calibri" pitchFamily="34" charset="0"/>
              <a:ea typeface="Calibri" pitchFamily="34" charset="0"/>
              <a:cs typeface="Calibri" pitchFamily="34" charset="0"/>
            </a:endParaRPr>
          </a:p>
          <a:p>
            <a:pPr marL="457200" lvl="0" indent="-457200">
              <a:buClr>
                <a:schemeClr val="accent2">
                  <a:lumMod val="50000"/>
                </a:schemeClr>
              </a:buClr>
              <a:buFont typeface="Wingdings" pitchFamily="2" charset="2"/>
              <a:buChar char="Ø"/>
            </a:pPr>
            <a:r>
              <a:rPr lang="en-US" sz="2400" b="1" cap="all" dirty="0" err="1"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latin typeface="Calibri" pitchFamily="34" charset="0"/>
                <a:ea typeface="Calibri" pitchFamily="34" charset="0"/>
                <a:cs typeface="Calibri" pitchFamily="34" charset="0"/>
              </a:rPr>
              <a:t>Krish</a:t>
            </a:r>
            <a:r>
              <a:rPr lang="en-US" sz="2400"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latin typeface="Calibri" pitchFamily="34" charset="0"/>
                <a:ea typeface="Calibri" pitchFamily="34" charset="0"/>
                <a:cs typeface="Calibri" pitchFamily="34" charset="0"/>
              </a:rPr>
              <a:t> products(</a:t>
            </a:r>
            <a:r>
              <a:rPr lang="en-US" sz="2400" cap="all" dirty="0" smtClean="0">
                <a:ln w="9000" cmpd="sng">
                  <a:solidFill>
                    <a:schemeClr val="accent4">
                      <a:shade val="50000"/>
                      <a:satMod val="120000"/>
                    </a:schemeClr>
                  </a:solidFill>
                  <a:prstDash val="solid"/>
                </a:ln>
                <a:solidFill>
                  <a:srgbClr val="00B0F0"/>
                </a:solidFill>
                <a:effectLst>
                  <a:reflection blurRad="12700" stA="28000" endPos="45000" dist="1000" dir="5400000" sy="-100000" algn="bl" rotWithShape="0"/>
                </a:effectLst>
                <a:latin typeface="Calibri" pitchFamily="34" charset="0"/>
                <a:ea typeface="Calibri" pitchFamily="34" charset="0"/>
                <a:cs typeface="Calibri" pitchFamily="34" charset="0"/>
              </a:rPr>
              <a:t>e-commerce site</a:t>
            </a:r>
            <a:r>
              <a:rPr lang="en-US" sz="2400"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latin typeface="Calibri" pitchFamily="34" charset="0"/>
                <a:ea typeface="Calibri" pitchFamily="34" charset="0"/>
                <a:cs typeface="Calibri" pitchFamily="34" charset="0"/>
              </a:rPr>
              <a:t>).  </a:t>
            </a:r>
            <a:r>
              <a:rPr lang="en-US" sz="2400" b="1" cap="all" dirty="0" err="1"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latin typeface="Calibri" pitchFamily="34" charset="0"/>
                <a:ea typeface="Calibri" pitchFamily="34" charset="0"/>
                <a:cs typeface="Calibri" pitchFamily="34" charset="0"/>
              </a:rPr>
              <a:t>Magento</a:t>
            </a:r>
            <a:r>
              <a:rPr lang="en-US" sz="2400"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latin typeface="Calibri" pitchFamily="34" charset="0"/>
                <a:ea typeface="Calibri" pitchFamily="34" charset="0"/>
                <a:cs typeface="Calibri" pitchFamily="34" charset="0"/>
              </a:rPr>
              <a:t> framework                   Everything</a:t>
            </a:r>
          </a:p>
          <a:p>
            <a:pPr marL="457200" lvl="0" indent="-457200">
              <a:buClr>
                <a:schemeClr val="accent2">
                  <a:lumMod val="50000"/>
                </a:schemeClr>
              </a:buClr>
              <a:buFont typeface="Wingdings" pitchFamily="2" charset="2"/>
              <a:buChar char="Ø"/>
            </a:pPr>
            <a:endParaRPr lang="en-US" sz="2400"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latin typeface="Calibri" pitchFamily="34" charset="0"/>
              <a:ea typeface="Calibri" pitchFamily="34" charset="0"/>
              <a:cs typeface="Calibri" pitchFamily="34" charset="0"/>
            </a:endParaRPr>
          </a:p>
          <a:p>
            <a:pPr marL="457200" lvl="0" indent="-457200">
              <a:buClr>
                <a:schemeClr val="accent2">
                  <a:lumMod val="50000"/>
                </a:schemeClr>
              </a:buClr>
            </a:pPr>
            <a:endParaRPr lang="en-US" sz="2400"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latin typeface="Calibri" pitchFamily="34" charset="0"/>
              <a:ea typeface="Calibri" pitchFamily="34" charset="0"/>
              <a:cs typeface="Calibri" pitchFamily="34" charset="0"/>
            </a:endParaRPr>
          </a:p>
          <a:p>
            <a:pPr marL="457200" lvl="0" indent="-457200">
              <a:buClr>
                <a:schemeClr val="accent2">
                  <a:lumMod val="50000"/>
                </a:schemeClr>
              </a:buClr>
              <a:buFont typeface="Wingdings" pitchFamily="2" charset="2"/>
              <a:buChar char="Ø"/>
            </a:pPr>
            <a:r>
              <a:rPr lang="en-US" sz="2400" b="1" cap="all" dirty="0" err="1"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latin typeface="Calibri" pitchFamily="34" charset="0"/>
                <a:ea typeface="Calibri" pitchFamily="34" charset="0"/>
                <a:cs typeface="Calibri" pitchFamily="34" charset="0"/>
              </a:rPr>
              <a:t>Electionadda</a:t>
            </a:r>
            <a:r>
              <a:rPr lang="en-US" sz="2400"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latin typeface="Calibri" pitchFamily="34" charset="0"/>
                <a:ea typeface="Calibri" pitchFamily="34" charset="0"/>
                <a:cs typeface="Calibri" pitchFamily="34" charset="0"/>
              </a:rPr>
              <a:t>(</a:t>
            </a:r>
            <a:r>
              <a:rPr lang="en-US" sz="2400" b="1" cap="all" dirty="0" err="1" smtClean="0">
                <a:ln w="9000" cmpd="sng">
                  <a:solidFill>
                    <a:schemeClr val="accent4">
                      <a:shade val="50000"/>
                      <a:satMod val="120000"/>
                    </a:schemeClr>
                  </a:solidFill>
                  <a:prstDash val="solid"/>
                </a:ln>
                <a:solidFill>
                  <a:srgbClr val="00B0F0"/>
                </a:solidFill>
                <a:effectLst>
                  <a:reflection blurRad="12700" stA="28000" endPos="45000" dist="1000" dir="5400000" sy="-100000" algn="bl" rotWithShape="0"/>
                </a:effectLst>
                <a:latin typeface="Calibri" pitchFamily="34" charset="0"/>
                <a:ea typeface="Calibri" pitchFamily="34" charset="0"/>
                <a:cs typeface="Calibri" pitchFamily="34" charset="0"/>
              </a:rPr>
              <a:t>facebook</a:t>
            </a:r>
            <a:r>
              <a:rPr lang="en-US" sz="2400" b="1" cap="all" dirty="0" smtClean="0">
                <a:ln w="9000" cmpd="sng">
                  <a:solidFill>
                    <a:schemeClr val="accent4">
                      <a:shade val="50000"/>
                      <a:satMod val="120000"/>
                    </a:schemeClr>
                  </a:solidFill>
                  <a:prstDash val="solid"/>
                </a:ln>
                <a:solidFill>
                  <a:srgbClr val="00B0F0"/>
                </a:solidFill>
                <a:effectLst>
                  <a:reflection blurRad="12700" stA="28000" endPos="45000" dist="1000" dir="5400000" sy="-100000" algn="bl" rotWithShape="0"/>
                </a:effectLst>
                <a:latin typeface="Calibri" pitchFamily="34" charset="0"/>
                <a:ea typeface="Calibri" pitchFamily="34" charset="0"/>
                <a:cs typeface="Calibri" pitchFamily="34" charset="0"/>
              </a:rPr>
              <a:t> App</a:t>
            </a:r>
            <a:r>
              <a:rPr lang="en-US" sz="2400"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latin typeface="Calibri" pitchFamily="34" charset="0"/>
                <a:ea typeface="Calibri" pitchFamily="34" charset="0"/>
                <a:cs typeface="Calibri" pitchFamily="34" charset="0"/>
              </a:rPr>
              <a:t>). 	</a:t>
            </a:r>
            <a:r>
              <a:rPr lang="en-US" sz="2400" b="1" cap="all" dirty="0" err="1"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latin typeface="Calibri" pitchFamily="34" charset="0"/>
                <a:ea typeface="Calibri" pitchFamily="34" charset="0"/>
                <a:cs typeface="Calibri" pitchFamily="34" charset="0"/>
              </a:rPr>
              <a:t>Facebook</a:t>
            </a:r>
            <a:r>
              <a:rPr lang="en-US" sz="2400"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latin typeface="Calibri" pitchFamily="34" charset="0"/>
                <a:ea typeface="Calibri" pitchFamily="34" charset="0"/>
                <a:cs typeface="Calibri" pitchFamily="34" charset="0"/>
              </a:rPr>
              <a:t> </a:t>
            </a:r>
            <a:r>
              <a:rPr lang="en-US" sz="2400" b="1" cap="all" dirty="0" err="1"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latin typeface="Calibri" pitchFamily="34" charset="0"/>
                <a:ea typeface="Calibri" pitchFamily="34" charset="0"/>
                <a:cs typeface="Calibri" pitchFamily="34" charset="0"/>
              </a:rPr>
              <a:t>api,php</a:t>
            </a:r>
            <a:r>
              <a:rPr lang="en-US" sz="2400"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latin typeface="Calibri" pitchFamily="34" charset="0"/>
                <a:ea typeface="Calibri" pitchFamily="34" charset="0"/>
                <a:cs typeface="Calibri" pitchFamily="34" charset="0"/>
              </a:rPr>
              <a:t> html	           Everything</a:t>
            </a:r>
            <a:endParaRPr lang="en-US" sz="2400" dirty="0"/>
          </a:p>
        </p:txBody>
      </p:sp>
      <p:cxnSp>
        <p:nvCxnSpPr>
          <p:cNvPr id="7" name="Straight Connector 6"/>
          <p:cNvCxnSpPr/>
          <p:nvPr/>
        </p:nvCxnSpPr>
        <p:spPr>
          <a:xfrm>
            <a:off x="304800" y="2057400"/>
            <a:ext cx="12192000" cy="1588"/>
          </a:xfrm>
          <a:prstGeom prst="line">
            <a:avLst/>
          </a:prstGeom>
        </p:spPr>
        <p:style>
          <a:lnRef idx="3">
            <a:schemeClr val="accent2"/>
          </a:lnRef>
          <a:fillRef idx="0">
            <a:schemeClr val="accent2"/>
          </a:fillRef>
          <a:effectRef idx="2">
            <a:schemeClr val="accent2"/>
          </a:effectRef>
          <a:fontRef idx="minor">
            <a:schemeClr val="tx1"/>
          </a:fontRef>
        </p:style>
      </p:cxnSp>
      <p:sp>
        <p:nvSpPr>
          <p:cNvPr id="8" name="Rounded Rectangle 7"/>
          <p:cNvSpPr/>
          <p:nvPr/>
        </p:nvSpPr>
        <p:spPr>
          <a:xfrm>
            <a:off x="10896600" y="6248400"/>
            <a:ext cx="1752600" cy="533400"/>
          </a:xfrm>
          <a:prstGeom prst="roundRect">
            <a:avLst>
              <a:gd name="adj" fmla="val 41608"/>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hlinkClick r:id="rId3" action="ppaction://hlinksldjump"/>
              </a:rPr>
              <a:t>Go Back</a:t>
            </a:r>
            <a:endParaRPr lang="en-US" sz="2800" dirty="0"/>
          </a:p>
        </p:txBody>
      </p:sp>
    </p:spTree>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www.dishiswish.com</a:t>
            </a:r>
            <a:endParaRPr lang="en-US"/>
          </a:p>
        </p:txBody>
      </p:sp>
      <p:sp>
        <p:nvSpPr>
          <p:cNvPr id="3" name="Slide Number Placeholder 2"/>
          <p:cNvSpPr>
            <a:spLocks noGrp="1"/>
          </p:cNvSpPr>
          <p:nvPr>
            <p:ph type="sldNum" sz="quarter" idx="12"/>
          </p:nvPr>
        </p:nvSpPr>
        <p:spPr/>
        <p:txBody>
          <a:bodyPr/>
          <a:lstStyle/>
          <a:p>
            <a:fld id="{E7A25C7D-BDC0-4105-8852-49674A577158}" type="slidenum">
              <a:rPr lang="en-US" smtClean="0"/>
              <a:pPr/>
              <a:t>6</a:t>
            </a:fld>
            <a:endParaRPr lang="en-US"/>
          </a:p>
        </p:txBody>
      </p:sp>
      <p:sp>
        <p:nvSpPr>
          <p:cNvPr id="4" name="Footer Placeholder 1"/>
          <p:cNvSpPr txBox="1">
            <a:spLocks/>
          </p:cNvSpPr>
          <p:nvPr/>
        </p:nvSpPr>
        <p:spPr>
          <a:xfrm>
            <a:off x="1280160" y="6172200"/>
            <a:ext cx="5547360" cy="457200"/>
          </a:xfrm>
          <a:prstGeom prst="rect">
            <a:avLst/>
          </a:prstGeom>
        </p:spPr>
        <p:txBody>
          <a:bodyPr anchor="ctr" anchorCtr="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smtClean="0">
                <a:ln>
                  <a:noFill/>
                </a:ln>
                <a:solidFill>
                  <a:schemeClr val="tx2"/>
                </a:solidFill>
                <a:effectLst/>
                <a:uLnTx/>
                <a:uFillTx/>
                <a:latin typeface="+mn-lt"/>
                <a:ea typeface="+mn-ea"/>
                <a:cs typeface="+mn-cs"/>
              </a:rPr>
              <a:t>www.dishiswish.com</a:t>
            </a:r>
            <a:endParaRPr kumimoji="0" lang="en-US" sz="1400" b="0" i="0" u="none" strike="noStrike" kern="1200" cap="none" spc="0" normalizeH="0" baseline="0" noProof="0">
              <a:ln>
                <a:noFill/>
              </a:ln>
              <a:solidFill>
                <a:schemeClr val="tx2"/>
              </a:solidFill>
              <a:effectLst/>
              <a:uLnTx/>
              <a:uFillTx/>
              <a:latin typeface="+mn-lt"/>
              <a:ea typeface="+mn-ea"/>
              <a:cs typeface="+mn-cs"/>
            </a:endParaRPr>
          </a:p>
        </p:txBody>
      </p:sp>
      <p:sp>
        <p:nvSpPr>
          <p:cNvPr id="5" name="Slide Number Placeholder 2"/>
          <p:cNvSpPr txBox="1">
            <a:spLocks/>
          </p:cNvSpPr>
          <p:nvPr/>
        </p:nvSpPr>
        <p:spPr>
          <a:xfrm>
            <a:off x="204826" y="6210300"/>
            <a:ext cx="640080" cy="457200"/>
          </a:xfrm>
          <a:prstGeom prst="ellipse">
            <a:avLst/>
          </a:prstGeom>
        </p:spPr>
        <p:style>
          <a:lnRef idx="1">
            <a:schemeClr val="accent1"/>
          </a:lnRef>
          <a:fillRef idx="3">
            <a:schemeClr val="accent1"/>
          </a:fillRef>
          <a:effectRef idx="2">
            <a:schemeClr val="accent1"/>
          </a:effectRef>
          <a:fontRef idx="minor">
            <a:schemeClr val="lt1"/>
          </a:fontRef>
        </p:style>
        <p:txBody>
          <a:bodyPr wrap="none" lIns="0" tIns="0" rIns="0" bIns="0" anchor="ctr" anchorCtr="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E7A25C7D-BDC0-4105-8852-49674A577158}" type="slidenum">
              <a:rPr kumimoji="0" lang="en-US" sz="1400" b="0" i="0" u="none" strike="noStrike" kern="1200" cap="none" spc="0" normalizeH="0" baseline="0" noProof="0" smtClean="0">
                <a:ln>
                  <a:noFill/>
                </a:ln>
                <a:solidFill>
                  <a:srgbClr val="FFFFFF"/>
                </a:solidFill>
                <a:effectLst/>
                <a:uLnTx/>
                <a:uFillTx/>
                <a:latin typeface="+mj-lt"/>
                <a:ea typeface="+mj-ea"/>
                <a:cs typeface="+mj-cs"/>
              </a:rPr>
              <a:pPr marL="0" marR="0" lvl="0" indent="0" algn="ctr" defTabSz="914400" rtl="0" eaLnBrk="1" fontAlgn="auto" latinLnBrk="0" hangingPunct="1">
                <a:lnSpc>
                  <a:spcPct val="100000"/>
                </a:lnSpc>
                <a:spcBef>
                  <a:spcPts val="0"/>
                </a:spcBef>
                <a:spcAft>
                  <a:spcPts val="0"/>
                </a:spcAft>
                <a:buClrTx/>
                <a:buSzTx/>
                <a:buFontTx/>
                <a:buNone/>
                <a:tabLst/>
                <a:defRPr/>
              </a:pPr>
              <a:t>6</a:t>
            </a:fld>
            <a:endParaRPr kumimoji="0" lang="en-US" sz="1400" b="0" i="0" u="none" strike="noStrike" kern="1200" cap="none" spc="0" normalizeH="0" baseline="0" noProof="0">
              <a:ln>
                <a:noFill/>
              </a:ln>
              <a:solidFill>
                <a:srgbClr val="FFFFFF"/>
              </a:solidFill>
              <a:effectLst/>
              <a:uLnTx/>
              <a:uFillTx/>
              <a:latin typeface="+mj-lt"/>
              <a:ea typeface="+mj-ea"/>
              <a:cs typeface="+mj-cs"/>
            </a:endParaRPr>
          </a:p>
        </p:txBody>
      </p:sp>
      <p:sp>
        <p:nvSpPr>
          <p:cNvPr id="6" name="Rounded Rectangle 5"/>
          <p:cNvSpPr/>
          <p:nvPr/>
        </p:nvSpPr>
        <p:spPr>
          <a:xfrm>
            <a:off x="152400" y="76200"/>
            <a:ext cx="4191000" cy="533400"/>
          </a:xfrm>
          <a:prstGeom prst="roundRect">
            <a:avLst>
              <a:gd name="adj" fmla="val 41608"/>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b="1" dirty="0" err="1" smtClean="0"/>
              <a:t>Shweta</a:t>
            </a:r>
            <a:r>
              <a:rPr lang="en-US" sz="2800" b="1" dirty="0" smtClean="0"/>
              <a:t> </a:t>
            </a:r>
            <a:r>
              <a:rPr lang="en-US" sz="2800" b="1" dirty="0" err="1" smtClean="0"/>
              <a:t>Baburao</a:t>
            </a:r>
            <a:r>
              <a:rPr lang="en-US" sz="2800" b="1" dirty="0" smtClean="0"/>
              <a:t> Desai </a:t>
            </a:r>
            <a:endParaRPr lang="en-US" sz="2800" dirty="0"/>
          </a:p>
        </p:txBody>
      </p:sp>
      <p:sp>
        <p:nvSpPr>
          <p:cNvPr id="7" name="Rectangle 6"/>
          <p:cNvSpPr/>
          <p:nvPr/>
        </p:nvSpPr>
        <p:spPr>
          <a:xfrm>
            <a:off x="381000" y="1305342"/>
            <a:ext cx="11963400" cy="4154984"/>
          </a:xfrm>
          <a:prstGeom prst="rect">
            <a:avLst/>
          </a:prstGeom>
        </p:spPr>
        <p:txBody>
          <a:bodyPr wrap="square">
            <a:spAutoFit/>
          </a:bodyPr>
          <a:lstStyle/>
          <a:p>
            <a:pPr marL="457200" indent="-457200">
              <a:buClr>
                <a:schemeClr val="accent2">
                  <a:lumMod val="50000"/>
                </a:schemeClr>
              </a:buClr>
            </a:pPr>
            <a:r>
              <a:rPr lang="en-US" sz="2400"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latin typeface="Calibri" pitchFamily="34" charset="0"/>
                <a:ea typeface="Calibri" pitchFamily="34" charset="0"/>
                <a:cs typeface="Calibri" pitchFamily="34" charset="0"/>
              </a:rPr>
              <a:t>project		                  		Technology used			 Roles	         </a:t>
            </a:r>
          </a:p>
          <a:p>
            <a:pPr marL="457200" indent="-457200">
              <a:buClr>
                <a:schemeClr val="accent2">
                  <a:lumMod val="50000"/>
                </a:schemeClr>
              </a:buClr>
              <a:buFont typeface="Wingdings" pitchFamily="2" charset="2"/>
              <a:buChar char="Ø"/>
            </a:pPr>
            <a:endParaRPr lang="en-US" sz="2400"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latin typeface="Calibri" pitchFamily="34" charset="0"/>
              <a:ea typeface="Calibri" pitchFamily="34" charset="0"/>
              <a:cs typeface="Calibri" pitchFamily="34" charset="0"/>
            </a:endParaRPr>
          </a:p>
          <a:p>
            <a:pPr marL="457200" indent="-457200">
              <a:buClr>
                <a:schemeClr val="accent2">
                  <a:lumMod val="50000"/>
                </a:schemeClr>
              </a:buClr>
            </a:pPr>
            <a:endParaRPr lang="en-US" sz="2400"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latin typeface="Calibri" pitchFamily="34" charset="0"/>
              <a:ea typeface="Calibri" pitchFamily="34" charset="0"/>
              <a:cs typeface="Calibri" pitchFamily="34" charset="0"/>
            </a:endParaRPr>
          </a:p>
          <a:p>
            <a:pPr marL="457200" indent="-457200">
              <a:buClr>
                <a:schemeClr val="accent2">
                  <a:lumMod val="50000"/>
                </a:schemeClr>
              </a:buClr>
            </a:pPr>
            <a:endParaRPr lang="en-US" sz="2400"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latin typeface="Calibri" pitchFamily="34" charset="0"/>
              <a:ea typeface="Calibri" pitchFamily="34" charset="0"/>
              <a:cs typeface="Calibri" pitchFamily="34" charset="0"/>
            </a:endParaRPr>
          </a:p>
          <a:p>
            <a:pPr marL="457200" indent="-457200">
              <a:buClr>
                <a:schemeClr val="accent2">
                  <a:lumMod val="50000"/>
                </a:schemeClr>
              </a:buClr>
              <a:buFont typeface="Wingdings" pitchFamily="2" charset="2"/>
              <a:buChar char="Ø"/>
            </a:pPr>
            <a:r>
              <a:rPr lang="en-US" sz="2400"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latin typeface="Calibri" pitchFamily="34" charset="0"/>
                <a:ea typeface="Calibri" pitchFamily="34" charset="0"/>
                <a:cs typeface="Calibri" pitchFamily="34" charset="0"/>
              </a:rPr>
              <a:t>www.pethekul.org			</a:t>
            </a:r>
            <a:r>
              <a:rPr lang="en-US" sz="2400" b="1" cap="all" dirty="0" err="1"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latin typeface="Calibri" pitchFamily="34" charset="0"/>
                <a:ea typeface="Calibri" pitchFamily="34" charset="0"/>
                <a:cs typeface="Calibri" pitchFamily="34" charset="0"/>
              </a:rPr>
              <a:t>php,css,html</a:t>
            </a:r>
            <a:r>
              <a:rPr lang="en-US" sz="2400"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latin typeface="Calibri" pitchFamily="34" charset="0"/>
                <a:ea typeface="Calibri" pitchFamily="34" charset="0"/>
                <a:cs typeface="Calibri" pitchFamily="34" charset="0"/>
              </a:rPr>
              <a:t>			designer</a:t>
            </a:r>
          </a:p>
          <a:p>
            <a:pPr marL="457200" indent="-457200">
              <a:buClr>
                <a:schemeClr val="accent2">
                  <a:lumMod val="50000"/>
                </a:schemeClr>
              </a:buClr>
            </a:pPr>
            <a:endParaRPr lang="en-US" sz="2400"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latin typeface="Calibri" pitchFamily="34" charset="0"/>
              <a:ea typeface="Calibri" pitchFamily="34" charset="0"/>
              <a:cs typeface="Calibri" pitchFamily="34" charset="0"/>
            </a:endParaRPr>
          </a:p>
          <a:p>
            <a:pPr marL="457200" indent="-457200">
              <a:buClr>
                <a:schemeClr val="accent2">
                  <a:lumMod val="50000"/>
                </a:schemeClr>
              </a:buClr>
            </a:pPr>
            <a:endParaRPr lang="en-US" sz="2400"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latin typeface="Calibri" pitchFamily="34" charset="0"/>
              <a:ea typeface="Calibri" pitchFamily="34" charset="0"/>
              <a:cs typeface="Calibri" pitchFamily="34" charset="0"/>
            </a:endParaRPr>
          </a:p>
          <a:p>
            <a:pPr marL="457200" lvl="0" indent="-457200">
              <a:buClr>
                <a:schemeClr val="accent2">
                  <a:lumMod val="50000"/>
                </a:schemeClr>
              </a:buClr>
            </a:pPr>
            <a:endParaRPr lang="en-US" sz="2400"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latin typeface="Calibri" pitchFamily="34" charset="0"/>
              <a:ea typeface="Calibri" pitchFamily="34" charset="0"/>
              <a:cs typeface="Calibri" pitchFamily="34" charset="0"/>
            </a:endParaRPr>
          </a:p>
          <a:p>
            <a:pPr marL="457200" lvl="0" indent="-457200">
              <a:buClr>
                <a:schemeClr val="accent2">
                  <a:lumMod val="50000"/>
                </a:schemeClr>
              </a:buClr>
              <a:buFont typeface="Wingdings" pitchFamily="2" charset="2"/>
              <a:buChar char="Ø"/>
            </a:pPr>
            <a:r>
              <a:rPr lang="en-US" sz="2400"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latin typeface="Calibri" pitchFamily="34" charset="0"/>
                <a:ea typeface="Calibri" pitchFamily="34" charset="0"/>
                <a:cs typeface="Calibri" pitchFamily="34" charset="0"/>
                <a:hlinkClick r:id="rId2"/>
              </a:rPr>
              <a:t>www.radhasaitutorials.com</a:t>
            </a:r>
            <a:r>
              <a:rPr lang="en-US" sz="2400"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latin typeface="Calibri" pitchFamily="34" charset="0"/>
                <a:ea typeface="Calibri" pitchFamily="34" charset="0"/>
                <a:cs typeface="Calibri" pitchFamily="34" charset="0"/>
              </a:rPr>
              <a:t>	</a:t>
            </a:r>
            <a:r>
              <a:rPr lang="en-US" sz="2400" b="1" cap="all" dirty="0" err="1"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latin typeface="Calibri" pitchFamily="34" charset="0"/>
                <a:ea typeface="Calibri" pitchFamily="34" charset="0"/>
                <a:cs typeface="Calibri" pitchFamily="34" charset="0"/>
              </a:rPr>
              <a:t>yii</a:t>
            </a:r>
            <a:r>
              <a:rPr lang="en-US" sz="2400"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latin typeface="Calibri" pitchFamily="34" charset="0"/>
                <a:ea typeface="Calibri" pitchFamily="34" charset="0"/>
                <a:cs typeface="Calibri" pitchFamily="34" charset="0"/>
              </a:rPr>
              <a:t> framework		          development</a:t>
            </a:r>
          </a:p>
          <a:p>
            <a:pPr marL="457200" lvl="0" indent="-457200">
              <a:buClr>
                <a:schemeClr val="accent2">
                  <a:lumMod val="50000"/>
                </a:schemeClr>
              </a:buClr>
            </a:pPr>
            <a:endParaRPr lang="en-US" sz="2400"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latin typeface="Calibri" pitchFamily="34" charset="0"/>
              <a:ea typeface="Calibri" pitchFamily="34" charset="0"/>
              <a:cs typeface="Calibri" pitchFamily="34" charset="0"/>
            </a:endParaRPr>
          </a:p>
          <a:p>
            <a:pPr marL="457200" lvl="0" indent="-457200">
              <a:buClr>
                <a:schemeClr val="accent2">
                  <a:lumMod val="50000"/>
                </a:schemeClr>
              </a:buClr>
            </a:pPr>
            <a:endParaRPr lang="en-US" sz="2400" dirty="0"/>
          </a:p>
        </p:txBody>
      </p:sp>
      <p:cxnSp>
        <p:nvCxnSpPr>
          <p:cNvPr id="8" name="Straight Connector 7"/>
          <p:cNvCxnSpPr/>
          <p:nvPr/>
        </p:nvCxnSpPr>
        <p:spPr>
          <a:xfrm>
            <a:off x="304800" y="2057400"/>
            <a:ext cx="12192000" cy="1588"/>
          </a:xfrm>
          <a:prstGeom prst="line">
            <a:avLst/>
          </a:prstGeom>
        </p:spPr>
        <p:style>
          <a:lnRef idx="3">
            <a:schemeClr val="accent2"/>
          </a:lnRef>
          <a:fillRef idx="0">
            <a:schemeClr val="accent2"/>
          </a:fillRef>
          <a:effectRef idx="2">
            <a:schemeClr val="accent2"/>
          </a:effectRef>
          <a:fontRef idx="minor">
            <a:schemeClr val="tx1"/>
          </a:fontRef>
        </p:style>
      </p:cxnSp>
      <p:sp>
        <p:nvSpPr>
          <p:cNvPr id="9" name="Rounded Rectangle 8"/>
          <p:cNvSpPr/>
          <p:nvPr/>
        </p:nvSpPr>
        <p:spPr>
          <a:xfrm>
            <a:off x="10896600" y="6248400"/>
            <a:ext cx="1752600" cy="533400"/>
          </a:xfrm>
          <a:prstGeom prst="roundRect">
            <a:avLst>
              <a:gd name="adj" fmla="val 41608"/>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hlinkClick r:id="rId3" action="ppaction://hlinksldjump"/>
              </a:rPr>
              <a:t>Go Back</a:t>
            </a:r>
            <a:endParaRPr lang="en-US" sz="2800" dirty="0"/>
          </a:p>
        </p:txBody>
      </p:sp>
    </p:spTree>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www.dishiswish.com</a:t>
            </a:r>
            <a:endParaRPr lang="en-US"/>
          </a:p>
        </p:txBody>
      </p:sp>
      <p:sp>
        <p:nvSpPr>
          <p:cNvPr id="3" name="Slide Number Placeholder 2"/>
          <p:cNvSpPr>
            <a:spLocks noGrp="1"/>
          </p:cNvSpPr>
          <p:nvPr>
            <p:ph type="sldNum" sz="quarter" idx="12"/>
          </p:nvPr>
        </p:nvSpPr>
        <p:spPr/>
        <p:txBody>
          <a:bodyPr/>
          <a:lstStyle/>
          <a:p>
            <a:fld id="{E7A25C7D-BDC0-4105-8852-49674A577158}" type="slidenum">
              <a:rPr lang="en-US" smtClean="0"/>
              <a:pPr/>
              <a:t>7</a:t>
            </a:fld>
            <a:endParaRPr lang="en-US"/>
          </a:p>
        </p:txBody>
      </p:sp>
      <p:sp>
        <p:nvSpPr>
          <p:cNvPr id="4" name="Footer Placeholder 1"/>
          <p:cNvSpPr txBox="1">
            <a:spLocks/>
          </p:cNvSpPr>
          <p:nvPr/>
        </p:nvSpPr>
        <p:spPr>
          <a:xfrm>
            <a:off x="1280160" y="6172200"/>
            <a:ext cx="5547360" cy="457200"/>
          </a:xfrm>
          <a:prstGeom prst="rect">
            <a:avLst/>
          </a:prstGeom>
        </p:spPr>
        <p:txBody>
          <a:bodyPr anchor="ctr" anchorCtr="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smtClean="0">
                <a:ln>
                  <a:noFill/>
                </a:ln>
                <a:solidFill>
                  <a:schemeClr val="tx2"/>
                </a:solidFill>
                <a:effectLst/>
                <a:uLnTx/>
                <a:uFillTx/>
                <a:latin typeface="+mn-lt"/>
                <a:ea typeface="+mn-ea"/>
                <a:cs typeface="+mn-cs"/>
              </a:rPr>
              <a:t>www.dishiswish.com</a:t>
            </a:r>
            <a:endParaRPr kumimoji="0" lang="en-US" sz="1400" b="0" i="0" u="none" strike="noStrike" kern="1200" cap="none" spc="0" normalizeH="0" baseline="0" noProof="0">
              <a:ln>
                <a:noFill/>
              </a:ln>
              <a:solidFill>
                <a:schemeClr val="tx2"/>
              </a:solidFill>
              <a:effectLst/>
              <a:uLnTx/>
              <a:uFillTx/>
              <a:latin typeface="+mn-lt"/>
              <a:ea typeface="+mn-ea"/>
              <a:cs typeface="+mn-cs"/>
            </a:endParaRPr>
          </a:p>
        </p:txBody>
      </p:sp>
      <p:sp>
        <p:nvSpPr>
          <p:cNvPr id="5" name="Slide Number Placeholder 2"/>
          <p:cNvSpPr txBox="1">
            <a:spLocks/>
          </p:cNvSpPr>
          <p:nvPr/>
        </p:nvSpPr>
        <p:spPr>
          <a:xfrm>
            <a:off x="204826" y="6210300"/>
            <a:ext cx="640080" cy="457200"/>
          </a:xfrm>
          <a:prstGeom prst="ellipse">
            <a:avLst/>
          </a:prstGeom>
          <a:solidFill>
            <a:schemeClr val="accent1"/>
          </a:solidFill>
        </p:spPr>
        <p:txBody>
          <a:bodyPr wrap="none" lIns="0" tIns="0" rIns="0" bIns="0" anchor="ctr" anchorCtr="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E7A25C7D-BDC0-4105-8852-49674A577158}" type="slidenum">
              <a:rPr kumimoji="0" lang="en-US" sz="1400" b="0" i="0" u="none" strike="noStrike" kern="1200" cap="none" spc="0" normalizeH="0" baseline="0" noProof="0" smtClean="0">
                <a:ln>
                  <a:noFill/>
                </a:ln>
                <a:solidFill>
                  <a:srgbClr val="FFFFFF"/>
                </a:solidFill>
                <a:effectLst/>
                <a:uLnTx/>
                <a:uFillTx/>
                <a:latin typeface="+mj-lt"/>
                <a:ea typeface="+mj-ea"/>
                <a:cs typeface="+mj-cs"/>
              </a:rPr>
              <a:pPr marL="0" marR="0" lvl="0" indent="0" algn="ctr" defTabSz="914400" rtl="0" eaLnBrk="1" fontAlgn="auto" latinLnBrk="0" hangingPunct="1">
                <a:lnSpc>
                  <a:spcPct val="100000"/>
                </a:lnSpc>
                <a:spcBef>
                  <a:spcPts val="0"/>
                </a:spcBef>
                <a:spcAft>
                  <a:spcPts val="0"/>
                </a:spcAft>
                <a:buClrTx/>
                <a:buSzTx/>
                <a:buFontTx/>
                <a:buNone/>
                <a:tabLst/>
                <a:defRPr/>
              </a:pPr>
              <a:t>7</a:t>
            </a:fld>
            <a:endParaRPr kumimoji="0" lang="en-US" sz="1400" b="0" i="0" u="none" strike="noStrike" kern="1200" cap="none" spc="0" normalizeH="0" baseline="0" noProof="0">
              <a:ln>
                <a:noFill/>
              </a:ln>
              <a:solidFill>
                <a:srgbClr val="FFFFFF"/>
              </a:solidFill>
              <a:effectLst/>
              <a:uLnTx/>
              <a:uFillTx/>
              <a:latin typeface="+mj-lt"/>
              <a:ea typeface="+mj-ea"/>
              <a:cs typeface="+mj-cs"/>
            </a:endParaRPr>
          </a:p>
        </p:txBody>
      </p:sp>
      <p:sp>
        <p:nvSpPr>
          <p:cNvPr id="6" name="Footer Placeholder 1"/>
          <p:cNvSpPr txBox="1">
            <a:spLocks/>
          </p:cNvSpPr>
          <p:nvPr/>
        </p:nvSpPr>
        <p:spPr>
          <a:xfrm>
            <a:off x="1280160" y="6172200"/>
            <a:ext cx="5547360" cy="457200"/>
          </a:xfrm>
          <a:prstGeom prst="rect">
            <a:avLst/>
          </a:prstGeom>
        </p:spPr>
        <p:txBody>
          <a:bodyPr anchor="ctr" anchorCtr="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smtClean="0">
                <a:ln>
                  <a:noFill/>
                </a:ln>
                <a:solidFill>
                  <a:schemeClr val="tx2"/>
                </a:solidFill>
                <a:effectLst/>
                <a:uLnTx/>
                <a:uFillTx/>
                <a:latin typeface="+mn-lt"/>
                <a:ea typeface="+mn-ea"/>
                <a:cs typeface="+mn-cs"/>
              </a:rPr>
              <a:t>www.dishiswish.com</a:t>
            </a:r>
            <a:endParaRPr kumimoji="0" lang="en-US" sz="1400" b="0" i="0" u="none" strike="noStrike" kern="1200" cap="none" spc="0" normalizeH="0" baseline="0" noProof="0">
              <a:ln>
                <a:noFill/>
              </a:ln>
              <a:solidFill>
                <a:schemeClr val="tx2"/>
              </a:solidFill>
              <a:effectLst/>
              <a:uLnTx/>
              <a:uFillTx/>
              <a:latin typeface="+mn-lt"/>
              <a:ea typeface="+mn-ea"/>
              <a:cs typeface="+mn-cs"/>
            </a:endParaRPr>
          </a:p>
        </p:txBody>
      </p:sp>
      <p:sp>
        <p:nvSpPr>
          <p:cNvPr id="7" name="Slide Number Placeholder 2"/>
          <p:cNvSpPr txBox="1">
            <a:spLocks/>
          </p:cNvSpPr>
          <p:nvPr/>
        </p:nvSpPr>
        <p:spPr>
          <a:xfrm>
            <a:off x="204826" y="6210300"/>
            <a:ext cx="640080" cy="457200"/>
          </a:xfrm>
          <a:prstGeom prst="ellipse">
            <a:avLst/>
          </a:prstGeom>
        </p:spPr>
        <p:style>
          <a:lnRef idx="1">
            <a:schemeClr val="accent1"/>
          </a:lnRef>
          <a:fillRef idx="3">
            <a:schemeClr val="accent1"/>
          </a:fillRef>
          <a:effectRef idx="2">
            <a:schemeClr val="accent1"/>
          </a:effectRef>
          <a:fontRef idx="minor">
            <a:schemeClr val="lt1"/>
          </a:fontRef>
        </p:style>
        <p:txBody>
          <a:bodyPr wrap="none" lIns="0" tIns="0" rIns="0" bIns="0" anchor="ctr" anchorCtr="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E7A25C7D-BDC0-4105-8852-49674A577158}" type="slidenum">
              <a:rPr kumimoji="0" lang="en-US" sz="1400" b="0" i="0" u="none" strike="noStrike" kern="1200" cap="none" spc="0" normalizeH="0" baseline="0" noProof="0" smtClean="0">
                <a:ln>
                  <a:noFill/>
                </a:ln>
                <a:solidFill>
                  <a:srgbClr val="FFFFFF"/>
                </a:solidFill>
                <a:effectLst/>
                <a:uLnTx/>
                <a:uFillTx/>
                <a:latin typeface="+mj-lt"/>
                <a:ea typeface="+mj-ea"/>
                <a:cs typeface="+mj-cs"/>
              </a:rPr>
              <a:pPr marL="0" marR="0" lvl="0" indent="0" algn="ctr" defTabSz="914400" rtl="0" eaLnBrk="1" fontAlgn="auto" latinLnBrk="0" hangingPunct="1">
                <a:lnSpc>
                  <a:spcPct val="100000"/>
                </a:lnSpc>
                <a:spcBef>
                  <a:spcPts val="0"/>
                </a:spcBef>
                <a:spcAft>
                  <a:spcPts val="0"/>
                </a:spcAft>
                <a:buClrTx/>
                <a:buSzTx/>
                <a:buFontTx/>
                <a:buNone/>
                <a:tabLst/>
                <a:defRPr/>
              </a:pPr>
              <a:t>7</a:t>
            </a:fld>
            <a:endParaRPr kumimoji="0" lang="en-US" sz="1400" b="0" i="0" u="none" strike="noStrike" kern="1200" cap="none" spc="0" normalizeH="0" baseline="0" noProof="0">
              <a:ln>
                <a:noFill/>
              </a:ln>
              <a:solidFill>
                <a:srgbClr val="FFFFFF"/>
              </a:solidFill>
              <a:effectLst/>
              <a:uLnTx/>
              <a:uFillTx/>
              <a:latin typeface="+mj-lt"/>
              <a:ea typeface="+mj-ea"/>
              <a:cs typeface="+mj-cs"/>
            </a:endParaRPr>
          </a:p>
        </p:txBody>
      </p:sp>
      <p:sp>
        <p:nvSpPr>
          <p:cNvPr id="8" name="Rounded Rectangle 7"/>
          <p:cNvSpPr/>
          <p:nvPr/>
        </p:nvSpPr>
        <p:spPr>
          <a:xfrm>
            <a:off x="152400" y="76200"/>
            <a:ext cx="4191000" cy="533400"/>
          </a:xfrm>
          <a:prstGeom prst="roundRect">
            <a:avLst>
              <a:gd name="adj" fmla="val 41608"/>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b="1" dirty="0" err="1" smtClean="0"/>
              <a:t>Sheetal</a:t>
            </a:r>
            <a:r>
              <a:rPr lang="en-US" sz="2800" b="1" dirty="0" smtClean="0"/>
              <a:t> </a:t>
            </a:r>
            <a:r>
              <a:rPr lang="en-US" sz="2800" b="1" dirty="0" err="1" smtClean="0"/>
              <a:t>Shantaram</a:t>
            </a:r>
            <a:r>
              <a:rPr lang="en-US" sz="2800" b="1" dirty="0" smtClean="0"/>
              <a:t> </a:t>
            </a:r>
            <a:r>
              <a:rPr lang="en-US" sz="2800" b="1" dirty="0" err="1" smtClean="0"/>
              <a:t>tiwari</a:t>
            </a:r>
            <a:endParaRPr lang="en-US" sz="2800" dirty="0"/>
          </a:p>
        </p:txBody>
      </p:sp>
      <p:sp>
        <p:nvSpPr>
          <p:cNvPr id="9" name="Rectangle 8"/>
          <p:cNvSpPr/>
          <p:nvPr/>
        </p:nvSpPr>
        <p:spPr>
          <a:xfrm>
            <a:off x="381000" y="1600200"/>
            <a:ext cx="11963400" cy="3785652"/>
          </a:xfrm>
          <a:prstGeom prst="rect">
            <a:avLst/>
          </a:prstGeom>
        </p:spPr>
        <p:txBody>
          <a:bodyPr wrap="square">
            <a:spAutoFit/>
          </a:bodyPr>
          <a:lstStyle/>
          <a:p>
            <a:pPr marL="457200" indent="-457200">
              <a:buClr>
                <a:schemeClr val="accent2">
                  <a:lumMod val="50000"/>
                </a:schemeClr>
              </a:buClr>
            </a:pPr>
            <a:r>
              <a:rPr lang="en-US" sz="2400"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latin typeface="Calibri" pitchFamily="34" charset="0"/>
                <a:ea typeface="Calibri" pitchFamily="34" charset="0"/>
                <a:cs typeface="Calibri" pitchFamily="34" charset="0"/>
              </a:rPr>
              <a:t>project		                  		Technology used			 Roles	         </a:t>
            </a:r>
          </a:p>
          <a:p>
            <a:pPr marL="457200" indent="-457200">
              <a:buClr>
                <a:schemeClr val="accent2">
                  <a:lumMod val="50000"/>
                </a:schemeClr>
              </a:buClr>
              <a:buFont typeface="Wingdings" pitchFamily="2" charset="2"/>
              <a:buChar char="Ø"/>
            </a:pPr>
            <a:endParaRPr lang="en-US" sz="2400"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latin typeface="Calibri" pitchFamily="34" charset="0"/>
              <a:ea typeface="Calibri" pitchFamily="34" charset="0"/>
              <a:cs typeface="Calibri" pitchFamily="34" charset="0"/>
            </a:endParaRPr>
          </a:p>
          <a:p>
            <a:pPr marL="457200" indent="-457200">
              <a:buClr>
                <a:schemeClr val="accent2">
                  <a:lumMod val="50000"/>
                </a:schemeClr>
              </a:buClr>
            </a:pPr>
            <a:endParaRPr lang="en-US" sz="2400"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latin typeface="Calibri" pitchFamily="34" charset="0"/>
              <a:ea typeface="Calibri" pitchFamily="34" charset="0"/>
              <a:cs typeface="Calibri" pitchFamily="34" charset="0"/>
            </a:endParaRPr>
          </a:p>
          <a:p>
            <a:pPr marL="457200" indent="-457200">
              <a:buClr>
                <a:schemeClr val="accent2">
                  <a:lumMod val="50000"/>
                </a:schemeClr>
              </a:buClr>
            </a:pPr>
            <a:endParaRPr lang="en-US" sz="2400"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latin typeface="Calibri" pitchFamily="34" charset="0"/>
              <a:ea typeface="Calibri" pitchFamily="34" charset="0"/>
              <a:cs typeface="Calibri" pitchFamily="34" charset="0"/>
            </a:endParaRPr>
          </a:p>
          <a:p>
            <a:pPr marL="457200" indent="-457200">
              <a:buClr>
                <a:schemeClr val="accent2">
                  <a:lumMod val="50000"/>
                </a:schemeClr>
              </a:buClr>
              <a:buFont typeface="Wingdings" pitchFamily="2" charset="2"/>
              <a:buChar char="Ø"/>
            </a:pPr>
            <a:r>
              <a:rPr lang="en-US" sz="2400"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latin typeface="Calibri" pitchFamily="34" charset="0"/>
                <a:ea typeface="Calibri" pitchFamily="34" charset="0"/>
                <a:cs typeface="Calibri" pitchFamily="34" charset="0"/>
              </a:rPr>
              <a:t>www.itvedant.com.			</a:t>
            </a:r>
            <a:r>
              <a:rPr lang="en-US" sz="2400" b="1" cap="all" dirty="0" err="1"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latin typeface="Calibri" pitchFamily="34" charset="0"/>
                <a:ea typeface="Calibri" pitchFamily="34" charset="0"/>
                <a:cs typeface="Calibri" pitchFamily="34" charset="0"/>
              </a:rPr>
              <a:t>Wordpress</a:t>
            </a:r>
            <a:r>
              <a:rPr lang="en-US" sz="2400"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latin typeface="Calibri" pitchFamily="34" charset="0"/>
                <a:ea typeface="Calibri" pitchFamily="34" charset="0"/>
                <a:cs typeface="Calibri" pitchFamily="34" charset="0"/>
              </a:rPr>
              <a:t> framework		developer</a:t>
            </a:r>
          </a:p>
          <a:p>
            <a:pPr marL="457200" indent="-457200">
              <a:buClr>
                <a:schemeClr val="accent2">
                  <a:lumMod val="50000"/>
                </a:schemeClr>
              </a:buClr>
            </a:pPr>
            <a:endParaRPr lang="en-US" sz="2400"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latin typeface="Calibri" pitchFamily="34" charset="0"/>
              <a:ea typeface="Calibri" pitchFamily="34" charset="0"/>
              <a:cs typeface="Calibri" pitchFamily="34" charset="0"/>
            </a:endParaRPr>
          </a:p>
          <a:p>
            <a:pPr marL="457200" indent="-457200">
              <a:buClr>
                <a:schemeClr val="accent2">
                  <a:lumMod val="50000"/>
                </a:schemeClr>
              </a:buClr>
            </a:pPr>
            <a:endParaRPr lang="en-US" sz="2400"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latin typeface="Calibri" pitchFamily="34" charset="0"/>
              <a:ea typeface="Calibri" pitchFamily="34" charset="0"/>
              <a:cs typeface="Calibri" pitchFamily="34" charset="0"/>
            </a:endParaRPr>
          </a:p>
          <a:p>
            <a:pPr marL="457200" lvl="0" indent="-457200">
              <a:buClr>
                <a:schemeClr val="accent2">
                  <a:lumMod val="50000"/>
                </a:schemeClr>
              </a:buClr>
              <a:buFont typeface="Wingdings" pitchFamily="2" charset="2"/>
              <a:buChar char="Ø"/>
            </a:pPr>
            <a:r>
              <a:rPr lang="en-US" sz="2400"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latin typeface="Calibri" pitchFamily="34" charset="0"/>
                <a:ea typeface="Calibri" pitchFamily="34" charset="0"/>
                <a:cs typeface="Calibri" pitchFamily="34" charset="0"/>
                <a:hlinkClick r:id="rId2"/>
              </a:rPr>
              <a:t>www.basutok.com</a:t>
            </a:r>
            <a:r>
              <a:rPr lang="en-US" sz="2400"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latin typeface="Calibri" pitchFamily="34" charset="0"/>
                <a:ea typeface="Calibri" pitchFamily="34" charset="0"/>
                <a:cs typeface="Calibri" pitchFamily="34" charset="0"/>
              </a:rPr>
              <a:t>			</a:t>
            </a:r>
            <a:r>
              <a:rPr lang="en-US" sz="2400" b="1" cap="all" dirty="0" err="1"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latin typeface="Calibri" pitchFamily="34" charset="0"/>
                <a:ea typeface="Calibri" pitchFamily="34" charset="0"/>
                <a:cs typeface="Calibri" pitchFamily="34" charset="0"/>
              </a:rPr>
              <a:t>wordpress</a:t>
            </a:r>
            <a:r>
              <a:rPr lang="en-US" sz="2400"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latin typeface="Calibri" pitchFamily="34" charset="0"/>
                <a:ea typeface="Calibri" pitchFamily="34" charset="0"/>
                <a:cs typeface="Calibri" pitchFamily="34" charset="0"/>
              </a:rPr>
              <a:t> framework		designer</a:t>
            </a:r>
          </a:p>
          <a:p>
            <a:pPr marL="457200" lvl="0" indent="-457200">
              <a:buClr>
                <a:schemeClr val="accent2">
                  <a:lumMod val="50000"/>
                </a:schemeClr>
              </a:buClr>
              <a:buFont typeface="Wingdings" pitchFamily="2" charset="2"/>
              <a:buChar char="Ø"/>
            </a:pPr>
            <a:endParaRPr lang="en-US" sz="2400"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latin typeface="Calibri" pitchFamily="34" charset="0"/>
              <a:ea typeface="Calibri" pitchFamily="34" charset="0"/>
              <a:cs typeface="Calibri" pitchFamily="34" charset="0"/>
            </a:endParaRPr>
          </a:p>
          <a:p>
            <a:pPr marL="457200" lvl="0" indent="-457200">
              <a:buClr>
                <a:schemeClr val="accent2">
                  <a:lumMod val="50000"/>
                </a:schemeClr>
              </a:buClr>
            </a:pPr>
            <a:endParaRPr lang="en-US" sz="2400"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latin typeface="Calibri" pitchFamily="34" charset="0"/>
              <a:ea typeface="Calibri" pitchFamily="34" charset="0"/>
              <a:cs typeface="Calibri" pitchFamily="34" charset="0"/>
            </a:endParaRPr>
          </a:p>
        </p:txBody>
      </p:sp>
      <p:cxnSp>
        <p:nvCxnSpPr>
          <p:cNvPr id="10" name="Straight Connector 9"/>
          <p:cNvCxnSpPr/>
          <p:nvPr/>
        </p:nvCxnSpPr>
        <p:spPr>
          <a:xfrm>
            <a:off x="304800" y="2057400"/>
            <a:ext cx="12192000" cy="1588"/>
          </a:xfrm>
          <a:prstGeom prst="line">
            <a:avLst/>
          </a:prstGeom>
        </p:spPr>
        <p:style>
          <a:lnRef idx="3">
            <a:schemeClr val="accent2"/>
          </a:lnRef>
          <a:fillRef idx="0">
            <a:schemeClr val="accent2"/>
          </a:fillRef>
          <a:effectRef idx="2">
            <a:schemeClr val="accent2"/>
          </a:effectRef>
          <a:fontRef idx="minor">
            <a:schemeClr val="tx1"/>
          </a:fontRef>
        </p:style>
      </p:cxnSp>
      <p:sp>
        <p:nvSpPr>
          <p:cNvPr id="11" name="Rounded Rectangle 10"/>
          <p:cNvSpPr/>
          <p:nvPr/>
        </p:nvSpPr>
        <p:spPr>
          <a:xfrm>
            <a:off x="10896600" y="6248400"/>
            <a:ext cx="1752600" cy="533400"/>
          </a:xfrm>
          <a:prstGeom prst="roundRect">
            <a:avLst>
              <a:gd name="adj" fmla="val 41608"/>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hlinkClick r:id="rId3" action="ppaction://hlinksldjump"/>
              </a:rPr>
              <a:t>Go Back</a:t>
            </a:r>
            <a:endParaRPr lang="en-US" sz="2800" dirty="0"/>
          </a:p>
        </p:txBody>
      </p:sp>
    </p:spTree>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ounded Rectangle 8"/>
          <p:cNvSpPr/>
          <p:nvPr/>
        </p:nvSpPr>
        <p:spPr>
          <a:xfrm>
            <a:off x="990600" y="1371600"/>
            <a:ext cx="10820400" cy="373380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2" name="Footer Placeholder 1"/>
          <p:cNvSpPr>
            <a:spLocks noGrp="1"/>
          </p:cNvSpPr>
          <p:nvPr>
            <p:ph type="ftr" sz="quarter" idx="11"/>
          </p:nvPr>
        </p:nvSpPr>
        <p:spPr/>
        <p:txBody>
          <a:bodyPr/>
          <a:lstStyle/>
          <a:p>
            <a:r>
              <a:rPr lang="en-US" dirty="0" smtClean="0">
                <a:solidFill>
                  <a:schemeClr val="accent2">
                    <a:lumMod val="50000"/>
                  </a:schemeClr>
                </a:solidFill>
              </a:rPr>
              <a:t>www.dishiswish.com</a:t>
            </a:r>
            <a:endParaRPr lang="en-US" dirty="0">
              <a:solidFill>
                <a:schemeClr val="accent2">
                  <a:lumMod val="50000"/>
                </a:schemeClr>
              </a:solidFill>
            </a:endParaRPr>
          </a:p>
        </p:txBody>
      </p:sp>
      <p:sp>
        <p:nvSpPr>
          <p:cNvPr id="3" name="Slide Number Placeholder 2"/>
          <p:cNvSpPr>
            <a:spLocks noGrp="1"/>
          </p:cNvSpPr>
          <p:nvPr>
            <p:ph type="sldNum" sz="quarter" idx="12"/>
          </p:nvPr>
        </p:nvSpPr>
        <p:spPr/>
        <p:style>
          <a:lnRef idx="1">
            <a:schemeClr val="accent1"/>
          </a:lnRef>
          <a:fillRef idx="3">
            <a:schemeClr val="accent1"/>
          </a:fillRef>
          <a:effectRef idx="2">
            <a:schemeClr val="accent1"/>
          </a:effectRef>
          <a:fontRef idx="minor">
            <a:schemeClr val="lt1"/>
          </a:fontRef>
        </p:style>
        <p:txBody>
          <a:bodyPr/>
          <a:lstStyle/>
          <a:p>
            <a:fld id="{E7A25C7D-BDC0-4105-8852-49674A577158}" type="slidenum">
              <a:rPr lang="en-US" smtClean="0"/>
              <a:pPr/>
              <a:t>8</a:t>
            </a:fld>
            <a:endParaRPr lang="en-US"/>
          </a:p>
        </p:txBody>
      </p:sp>
      <p:sp>
        <p:nvSpPr>
          <p:cNvPr id="4" name="Rounded Rectangle 3"/>
          <p:cNvSpPr/>
          <p:nvPr/>
        </p:nvSpPr>
        <p:spPr>
          <a:xfrm>
            <a:off x="152400" y="76200"/>
            <a:ext cx="2971800" cy="533400"/>
          </a:xfrm>
          <a:prstGeom prst="roundRect">
            <a:avLst>
              <a:gd name="adj" fmla="val 41608"/>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b="1" dirty="0" smtClean="0"/>
              <a:t>Introduction</a:t>
            </a:r>
            <a:endParaRPr lang="en-US" sz="2800" dirty="0"/>
          </a:p>
        </p:txBody>
      </p:sp>
      <p:sp>
        <p:nvSpPr>
          <p:cNvPr id="8" name="Rectangle 1"/>
          <p:cNvSpPr>
            <a:spLocks noChangeArrowheads="1"/>
          </p:cNvSpPr>
          <p:nvPr/>
        </p:nvSpPr>
        <p:spPr bwMode="auto">
          <a:xfrm>
            <a:off x="914400" y="838200"/>
            <a:ext cx="10287000" cy="5632311"/>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1200150" lvl="1" indent="-742950" algn="ctr" eaLnBrk="0" fontAlgn="base" hangingPunct="0">
              <a:spcBef>
                <a:spcPct val="0"/>
              </a:spcBef>
              <a:spcAft>
                <a:spcPct val="0"/>
              </a:spcAft>
              <a:buClr>
                <a:schemeClr val="accent2">
                  <a:lumMod val="75000"/>
                </a:schemeClr>
              </a:buClr>
            </a:pPr>
            <a:endParaRPr kumimoji="0" lang="en-US" sz="3600" b="1" i="0" u="none" strike="noStrike" cap="none" normalizeH="0" baseline="0" dirty="0" smtClean="0">
              <a:ln>
                <a:noFill/>
              </a:ln>
              <a:solidFill>
                <a:schemeClr val="accent2">
                  <a:lumMod val="50000"/>
                </a:schemeClr>
              </a:solidFill>
              <a:effectLst/>
              <a:latin typeface="Calibri" pitchFamily="34" charset="0"/>
              <a:ea typeface="Calibri" pitchFamily="34" charset="0"/>
              <a:cs typeface="Calibri" pitchFamily="34" charset="0"/>
            </a:endParaRPr>
          </a:p>
          <a:p>
            <a:pPr marL="1200150" lvl="1" indent="-742950" algn="ctr" eaLnBrk="0" fontAlgn="base" hangingPunct="0">
              <a:spcBef>
                <a:spcPct val="0"/>
              </a:spcBef>
              <a:spcAft>
                <a:spcPct val="0"/>
              </a:spcAft>
              <a:buClr>
                <a:schemeClr val="accent2">
                  <a:lumMod val="75000"/>
                </a:schemeClr>
              </a:buClr>
            </a:pPr>
            <a:endParaRPr lang="en-US" sz="3600" b="1" dirty="0" smtClean="0">
              <a:solidFill>
                <a:schemeClr val="accent2">
                  <a:lumMod val="50000"/>
                </a:schemeClr>
              </a:solidFill>
              <a:latin typeface="Calibri" pitchFamily="34" charset="0"/>
              <a:ea typeface="Calibri" pitchFamily="34" charset="0"/>
              <a:cs typeface="Calibri" pitchFamily="34" charset="0"/>
            </a:endParaRPr>
          </a:p>
          <a:p>
            <a:pPr marL="1200150" lvl="1" indent="-742950" algn="ctr" eaLnBrk="0" fontAlgn="base" hangingPunct="0">
              <a:spcBef>
                <a:spcPct val="0"/>
              </a:spcBef>
              <a:spcAft>
                <a:spcPct val="0"/>
              </a:spcAft>
              <a:buClr>
                <a:schemeClr val="accent2">
                  <a:lumMod val="75000"/>
                </a:schemeClr>
              </a:buClr>
            </a:pPr>
            <a:r>
              <a:rPr kumimoji="0" lang="en-US" sz="3600" b="1" i="0" u="none" strike="noStrike" cap="none" normalizeH="0" baseline="0" dirty="0" smtClean="0">
                <a:ln>
                  <a:noFill/>
                </a:ln>
                <a:solidFill>
                  <a:schemeClr val="accent2">
                    <a:lumMod val="50000"/>
                  </a:schemeClr>
                </a:solidFill>
                <a:effectLst/>
                <a:latin typeface="Calibri" pitchFamily="34" charset="0"/>
                <a:ea typeface="Calibri" pitchFamily="34" charset="0"/>
                <a:cs typeface="Calibri" pitchFamily="34" charset="0"/>
              </a:rPr>
              <a:t>Dishiswish.com </a:t>
            </a:r>
          </a:p>
          <a:p>
            <a:pPr marL="1200150" lvl="1" indent="-742950" algn="ctr" eaLnBrk="0" fontAlgn="base" hangingPunct="0">
              <a:spcBef>
                <a:spcPct val="0"/>
              </a:spcBef>
              <a:spcAft>
                <a:spcPct val="0"/>
              </a:spcAft>
              <a:buClr>
                <a:schemeClr val="accent2">
                  <a:lumMod val="75000"/>
                </a:schemeClr>
              </a:buClr>
            </a:pPr>
            <a:r>
              <a:rPr kumimoji="0" lang="en-US" sz="3600" b="0" i="0" u="none" strike="noStrike" cap="none" normalizeH="0" baseline="0" dirty="0" smtClean="0">
                <a:ln>
                  <a:noFill/>
                </a:ln>
                <a:solidFill>
                  <a:schemeClr val="accent2">
                    <a:lumMod val="50000"/>
                  </a:schemeClr>
                </a:solidFill>
                <a:effectLst/>
                <a:latin typeface="Calibri" pitchFamily="34" charset="0"/>
                <a:ea typeface="Calibri" pitchFamily="34" charset="0"/>
                <a:cs typeface="Calibri" pitchFamily="34" charset="0"/>
              </a:rPr>
              <a:t>is founded to support the market in growing needs of end users for the </a:t>
            </a:r>
            <a:r>
              <a:rPr kumimoji="0" lang="en-US" sz="3600" b="1" i="0" u="none" strike="noStrike" cap="none" normalizeH="0" baseline="0" dirty="0" smtClean="0">
                <a:ln>
                  <a:noFill/>
                </a:ln>
                <a:solidFill>
                  <a:schemeClr val="accent2">
                    <a:lumMod val="50000"/>
                  </a:schemeClr>
                </a:solidFill>
                <a:effectLst/>
                <a:latin typeface="Calibri" pitchFamily="34" charset="0"/>
                <a:ea typeface="Calibri" pitchFamily="34" charset="0"/>
                <a:cs typeface="Calibri" pitchFamily="34" charset="0"/>
              </a:rPr>
              <a:t>Quality Restaurants &amp; Kitchen Products Information</a:t>
            </a:r>
          </a:p>
          <a:p>
            <a:pPr marL="1200150" lvl="1" indent="-742950" eaLnBrk="0" fontAlgn="base" hangingPunct="0">
              <a:spcBef>
                <a:spcPct val="0"/>
              </a:spcBef>
              <a:spcAft>
                <a:spcPct val="0"/>
              </a:spcAft>
              <a:buClr>
                <a:schemeClr val="accent2">
                  <a:lumMod val="75000"/>
                </a:schemeClr>
              </a:buClr>
              <a:buFont typeface="Wingdings" pitchFamily="2" charset="2"/>
              <a:buChar char="Ø"/>
            </a:pPr>
            <a:endParaRPr lang="en-US" sz="3600" dirty="0" smtClean="0">
              <a:solidFill>
                <a:schemeClr val="accent2">
                  <a:lumMod val="50000"/>
                </a:schemeClr>
              </a:solidFill>
              <a:latin typeface="Calibri" pitchFamily="34" charset="0"/>
              <a:ea typeface="Calibri" pitchFamily="34" charset="0"/>
              <a:cs typeface="Calibri" pitchFamily="34" charset="0"/>
            </a:endParaRPr>
          </a:p>
          <a:p>
            <a:pPr marL="1200150" lvl="1" indent="-742950" eaLnBrk="0" fontAlgn="base" hangingPunct="0">
              <a:spcBef>
                <a:spcPct val="0"/>
              </a:spcBef>
              <a:spcAft>
                <a:spcPct val="0"/>
              </a:spcAft>
              <a:buClr>
                <a:schemeClr val="bg1"/>
              </a:buClr>
            </a:pPr>
            <a:endParaRPr lang="en-US" sz="3600" baseline="0" dirty="0" smtClean="0">
              <a:latin typeface="Calibri" pitchFamily="34" charset="0"/>
              <a:ea typeface="Calibri" pitchFamily="34" charset="0"/>
              <a:cs typeface="Calibri" pitchFamily="34" charset="0"/>
            </a:endParaRPr>
          </a:p>
          <a:p>
            <a:pPr marL="1200150" lvl="1" indent="-742950" eaLnBrk="0" fontAlgn="base" hangingPunct="0">
              <a:spcBef>
                <a:spcPct val="0"/>
              </a:spcBef>
              <a:spcAft>
                <a:spcPct val="0"/>
              </a:spcAft>
              <a:buClr>
                <a:schemeClr val="bg1"/>
              </a:buClr>
              <a:buFont typeface="Wingdings" pitchFamily="2" charset="2"/>
              <a:buChar char="Ø"/>
            </a:pPr>
            <a:endParaRPr kumimoji="0" lang="en-US" sz="3600" b="0" i="0" u="none" strike="noStrike" cap="none" normalizeH="0" baseline="0" dirty="0" smtClean="0">
              <a:ln>
                <a:noFill/>
              </a:ln>
              <a:solidFill>
                <a:schemeClr val="tx1"/>
              </a:solidFill>
              <a:effectLst/>
              <a:latin typeface="Calibri" pitchFamily="34" charset="0"/>
              <a:ea typeface="Calibri" pitchFamily="34" charset="0"/>
              <a:cs typeface="Calibri" pitchFamily="34" charset="0"/>
            </a:endParaRPr>
          </a:p>
          <a:p>
            <a:pPr marL="1200150" lvl="1" indent="-742950" eaLnBrk="0" fontAlgn="base" hangingPunct="0">
              <a:spcBef>
                <a:spcPct val="0"/>
              </a:spcBef>
              <a:spcAft>
                <a:spcPct val="0"/>
              </a:spcAft>
              <a:buClr>
                <a:schemeClr val="bg1"/>
              </a:buClr>
              <a:buFont typeface="Wingdings" pitchFamily="2" charset="2"/>
              <a:buChar char="Ø"/>
            </a:pPr>
            <a:endParaRPr kumimoji="0" lang="en-US" sz="3600" b="0" i="0" u="none" strike="noStrike" cap="none" normalizeH="0" baseline="0" dirty="0" smtClean="0">
              <a:ln>
                <a:noFill/>
              </a:ln>
              <a:solidFill>
                <a:schemeClr val="tx1"/>
              </a:solidFill>
              <a:effectLst/>
              <a:latin typeface="Arial" pitchFamily="34" charset="0"/>
              <a:cs typeface="Arial" pitchFamily="34" charset="0"/>
            </a:endParaRPr>
          </a:p>
        </p:txBody>
      </p:sp>
      <p:sp>
        <p:nvSpPr>
          <p:cNvPr id="7" name="Rounded Rectangle 6"/>
          <p:cNvSpPr/>
          <p:nvPr/>
        </p:nvSpPr>
        <p:spPr>
          <a:xfrm>
            <a:off x="11353800" y="6248400"/>
            <a:ext cx="1295400" cy="533400"/>
          </a:xfrm>
          <a:prstGeom prst="roundRect">
            <a:avLst>
              <a:gd name="adj" fmla="val 41608"/>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hlinkClick r:id="rId3" action="ppaction://hlinksldjump"/>
              </a:rPr>
              <a:t>INDEX</a:t>
            </a:r>
            <a:endParaRPr lang="en-US" sz="2800" dirty="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1"/>
          <p:cNvSpPr>
            <a:spLocks noChangeArrowheads="1"/>
          </p:cNvSpPr>
          <p:nvPr/>
        </p:nvSpPr>
        <p:spPr bwMode="auto">
          <a:xfrm>
            <a:off x="0" y="762000"/>
            <a:ext cx="12801600" cy="5632311"/>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3600" b="1" i="0" u="none" strike="noStrike" cap="none" normalizeH="0" baseline="0" dirty="0" smtClean="0">
              <a:ln>
                <a:noFill/>
              </a:ln>
              <a:solidFill>
                <a:schemeClr val="tx1"/>
              </a:solidFill>
              <a:effectLst/>
              <a:latin typeface="Calibri" pitchFamily="34" charset="0"/>
              <a:ea typeface="Calibri" pitchFamily="34" charset="0"/>
              <a:cs typeface="Calibri" pitchFamily="34" charset="0"/>
            </a:endParaRP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3600" b="1" i="0" u="none" strike="noStrike" cap="none" normalizeH="0" baseline="0" dirty="0" smtClean="0">
              <a:ln>
                <a:noFill/>
              </a:ln>
              <a:solidFill>
                <a:schemeClr val="tx1"/>
              </a:solidFill>
              <a:effectLst/>
              <a:latin typeface="Calibri" pitchFamily="34" charset="0"/>
              <a:ea typeface="Calibri" pitchFamily="34" charset="0"/>
              <a:cs typeface="Calibri" pitchFamily="34" charset="0"/>
            </a:endParaRPr>
          </a:p>
          <a:p>
            <a:pPr marL="1200150" lvl="1" indent="-742950" eaLnBrk="0" fontAlgn="base" hangingPunct="0">
              <a:spcBef>
                <a:spcPct val="0"/>
              </a:spcBef>
              <a:spcAft>
                <a:spcPct val="0"/>
              </a:spcAft>
              <a:buClr>
                <a:schemeClr val="accent2">
                  <a:lumMod val="75000"/>
                </a:schemeClr>
              </a:buClr>
              <a:buFont typeface="Wingdings" pitchFamily="2" charset="2"/>
              <a:buChar char="Ø"/>
            </a:pPr>
            <a:r>
              <a:rPr kumimoji="0" lang="en-US" sz="3600" b="0" i="0" u="none" strike="noStrike" cap="none" normalizeH="0" baseline="0" dirty="0" smtClean="0">
                <a:ln>
                  <a:noFill/>
                </a:ln>
                <a:solidFill>
                  <a:schemeClr val="accent2">
                    <a:lumMod val="50000"/>
                  </a:schemeClr>
                </a:solidFill>
                <a:effectLst/>
                <a:latin typeface="Calibri" pitchFamily="34" charset="0"/>
                <a:ea typeface="Calibri" pitchFamily="34" charset="0"/>
                <a:cs typeface="Calibri" pitchFamily="34" charset="0"/>
              </a:rPr>
              <a:t>To provide an online platform which gives </a:t>
            </a:r>
            <a:r>
              <a:rPr kumimoji="0" lang="en-US" sz="3600" b="1" i="0" u="none" strike="noStrike" cap="none" normalizeH="0" baseline="0" dirty="0" smtClean="0">
                <a:ln>
                  <a:noFill/>
                </a:ln>
                <a:solidFill>
                  <a:schemeClr val="accent2">
                    <a:lumMod val="50000"/>
                  </a:schemeClr>
                </a:solidFill>
                <a:effectLst/>
                <a:latin typeface="Calibri" pitchFamily="34" charset="0"/>
                <a:ea typeface="Calibri" pitchFamily="34" charset="0"/>
                <a:cs typeface="Calibri" pitchFamily="34" charset="0"/>
              </a:rPr>
              <a:t>list for all hotels </a:t>
            </a:r>
            <a:r>
              <a:rPr kumimoji="0" lang="en-US" sz="3600" b="0" i="0" u="none" strike="noStrike" cap="none" normalizeH="0" baseline="0" dirty="0" smtClean="0">
                <a:ln>
                  <a:noFill/>
                </a:ln>
                <a:solidFill>
                  <a:schemeClr val="accent2">
                    <a:lumMod val="50000"/>
                  </a:schemeClr>
                </a:solidFill>
                <a:effectLst/>
                <a:latin typeface="Calibri" pitchFamily="34" charset="0"/>
                <a:ea typeface="Calibri" pitchFamily="34" charset="0"/>
                <a:cs typeface="Calibri" pitchFamily="34" charset="0"/>
              </a:rPr>
              <a:t>and </a:t>
            </a:r>
            <a:r>
              <a:rPr kumimoji="0" lang="en-US" sz="3600" b="1" i="0" u="none" strike="noStrike" cap="none" normalizeH="0" baseline="0" dirty="0" err="1" smtClean="0">
                <a:ln>
                  <a:noFill/>
                </a:ln>
                <a:solidFill>
                  <a:schemeClr val="accent2">
                    <a:lumMod val="50000"/>
                  </a:schemeClr>
                </a:solidFill>
                <a:effectLst/>
                <a:latin typeface="Calibri" pitchFamily="34" charset="0"/>
                <a:ea typeface="Calibri" pitchFamily="34" charset="0"/>
                <a:cs typeface="Calibri" pitchFamily="34" charset="0"/>
              </a:rPr>
              <a:t>recipies</a:t>
            </a:r>
            <a:r>
              <a:rPr kumimoji="0" lang="en-US" sz="3600" b="0" i="0" u="none" strike="noStrike" cap="none" normalizeH="0" baseline="0" dirty="0" smtClean="0">
                <a:ln>
                  <a:noFill/>
                </a:ln>
                <a:solidFill>
                  <a:schemeClr val="accent2">
                    <a:lumMod val="50000"/>
                  </a:schemeClr>
                </a:solidFill>
                <a:effectLst/>
                <a:latin typeface="Calibri" pitchFamily="34" charset="0"/>
                <a:ea typeface="Calibri" pitchFamily="34" charset="0"/>
                <a:cs typeface="Calibri" pitchFamily="34" charset="0"/>
              </a:rPr>
              <a:t> in all the regions online.</a:t>
            </a:r>
          </a:p>
          <a:p>
            <a:pPr marL="1200150" lvl="1" indent="-742950" eaLnBrk="0" fontAlgn="base" hangingPunct="0">
              <a:spcBef>
                <a:spcPct val="0"/>
              </a:spcBef>
              <a:spcAft>
                <a:spcPct val="0"/>
              </a:spcAft>
              <a:buClr>
                <a:schemeClr val="accent2">
                  <a:lumMod val="75000"/>
                </a:schemeClr>
              </a:buClr>
              <a:buFont typeface="Wingdings" pitchFamily="2" charset="2"/>
              <a:buChar char="Ø"/>
            </a:pPr>
            <a:endParaRPr lang="en-US" sz="3600" dirty="0" smtClean="0">
              <a:solidFill>
                <a:schemeClr val="accent2">
                  <a:lumMod val="50000"/>
                </a:schemeClr>
              </a:solidFill>
              <a:latin typeface="Calibri" pitchFamily="34" charset="0"/>
              <a:ea typeface="Calibri" pitchFamily="34" charset="0"/>
              <a:cs typeface="Calibri" pitchFamily="34" charset="0"/>
            </a:endParaRPr>
          </a:p>
          <a:p>
            <a:pPr marL="1200150" lvl="1" indent="-742950" eaLnBrk="0" fontAlgn="base" hangingPunct="0">
              <a:spcBef>
                <a:spcPct val="0"/>
              </a:spcBef>
              <a:spcAft>
                <a:spcPct val="0"/>
              </a:spcAft>
              <a:buClr>
                <a:schemeClr val="accent2">
                  <a:lumMod val="75000"/>
                </a:schemeClr>
              </a:buClr>
              <a:buFont typeface="Wingdings" pitchFamily="2" charset="2"/>
              <a:buChar char="Ø"/>
            </a:pPr>
            <a:r>
              <a:rPr kumimoji="0" lang="en-US" sz="3600" b="0" i="0" u="none" strike="noStrike" cap="none" normalizeH="0" baseline="0" dirty="0" smtClean="0">
                <a:ln>
                  <a:noFill/>
                </a:ln>
                <a:solidFill>
                  <a:schemeClr val="accent2">
                    <a:lumMod val="50000"/>
                  </a:schemeClr>
                </a:solidFill>
                <a:effectLst/>
                <a:latin typeface="Calibri" pitchFamily="34" charset="0"/>
                <a:ea typeface="Calibri" pitchFamily="34" charset="0"/>
                <a:cs typeface="Calibri" pitchFamily="34" charset="0"/>
              </a:rPr>
              <a:t>To</a:t>
            </a:r>
            <a:r>
              <a:rPr kumimoji="0" lang="en-US" sz="3600" b="0" i="0" u="none" strike="noStrike" cap="none" normalizeH="0" dirty="0" smtClean="0">
                <a:ln>
                  <a:noFill/>
                </a:ln>
                <a:solidFill>
                  <a:schemeClr val="accent2">
                    <a:lumMod val="50000"/>
                  </a:schemeClr>
                </a:solidFill>
                <a:effectLst/>
                <a:latin typeface="Calibri" pitchFamily="34" charset="0"/>
                <a:ea typeface="Calibri" pitchFamily="34" charset="0"/>
                <a:cs typeface="Calibri" pitchFamily="34" charset="0"/>
              </a:rPr>
              <a:t> Give </a:t>
            </a:r>
            <a:r>
              <a:rPr kumimoji="0" lang="en-US" sz="3600" b="1" i="0" u="none" strike="noStrike" cap="none" normalizeH="0" dirty="0" smtClean="0">
                <a:ln>
                  <a:noFill/>
                </a:ln>
                <a:solidFill>
                  <a:schemeClr val="accent2">
                    <a:lumMod val="50000"/>
                  </a:schemeClr>
                </a:solidFill>
                <a:effectLst/>
                <a:latin typeface="Calibri" pitchFamily="34" charset="0"/>
                <a:ea typeface="Calibri" pitchFamily="34" charset="0"/>
                <a:cs typeface="Calibri" pitchFamily="34" charset="0"/>
              </a:rPr>
              <a:t>proper Information and Services </a:t>
            </a:r>
            <a:r>
              <a:rPr kumimoji="0" lang="en-US" sz="3600" b="0" i="0" u="none" strike="noStrike" cap="none" normalizeH="0" dirty="0" smtClean="0">
                <a:ln>
                  <a:noFill/>
                </a:ln>
                <a:solidFill>
                  <a:schemeClr val="accent2">
                    <a:lumMod val="50000"/>
                  </a:schemeClr>
                </a:solidFill>
                <a:effectLst/>
                <a:latin typeface="Calibri" pitchFamily="34" charset="0"/>
                <a:ea typeface="Calibri" pitchFamily="34" charset="0"/>
                <a:cs typeface="Calibri" pitchFamily="34" charset="0"/>
              </a:rPr>
              <a:t>that everyone provides</a:t>
            </a:r>
          </a:p>
          <a:p>
            <a:pPr marL="1200150" lvl="1" indent="-742950" eaLnBrk="0" fontAlgn="base" hangingPunct="0">
              <a:spcBef>
                <a:spcPct val="0"/>
              </a:spcBef>
              <a:spcAft>
                <a:spcPct val="0"/>
              </a:spcAft>
              <a:buClr>
                <a:schemeClr val="bg1"/>
              </a:buClr>
              <a:buFont typeface="Wingdings" pitchFamily="2" charset="2"/>
              <a:buChar char="Ø"/>
            </a:pPr>
            <a:endParaRPr lang="en-US" sz="3600" baseline="0" dirty="0" smtClean="0">
              <a:latin typeface="Calibri" pitchFamily="34" charset="0"/>
              <a:ea typeface="Calibri" pitchFamily="34" charset="0"/>
              <a:cs typeface="Calibri" pitchFamily="34" charset="0"/>
            </a:endParaRPr>
          </a:p>
          <a:p>
            <a:pPr marL="1200150" lvl="1" indent="-742950" eaLnBrk="0" fontAlgn="base" hangingPunct="0">
              <a:spcBef>
                <a:spcPct val="0"/>
              </a:spcBef>
              <a:spcAft>
                <a:spcPct val="0"/>
              </a:spcAft>
              <a:buClr>
                <a:schemeClr val="bg1"/>
              </a:buClr>
              <a:buFont typeface="Wingdings" pitchFamily="2" charset="2"/>
              <a:buChar char="Ø"/>
            </a:pPr>
            <a:endParaRPr kumimoji="0" lang="en-US" sz="3600" b="0" i="0" u="none" strike="noStrike" cap="none" normalizeH="0" baseline="0" dirty="0" smtClean="0">
              <a:ln>
                <a:noFill/>
              </a:ln>
              <a:solidFill>
                <a:schemeClr val="tx1"/>
              </a:solidFill>
              <a:effectLst/>
              <a:latin typeface="Calibri" pitchFamily="34" charset="0"/>
              <a:ea typeface="Calibri" pitchFamily="34" charset="0"/>
              <a:cs typeface="Calibri" pitchFamily="34" charset="0"/>
            </a:endParaRPr>
          </a:p>
          <a:p>
            <a:pPr marL="1200150" lvl="1" indent="-742950" eaLnBrk="0" fontAlgn="base" hangingPunct="0">
              <a:spcBef>
                <a:spcPct val="0"/>
              </a:spcBef>
              <a:spcAft>
                <a:spcPct val="0"/>
              </a:spcAft>
              <a:buClr>
                <a:schemeClr val="bg1"/>
              </a:buClr>
              <a:buFont typeface="Wingdings" pitchFamily="2" charset="2"/>
              <a:buChar char="Ø"/>
            </a:pPr>
            <a:endParaRPr kumimoji="0" lang="en-US" sz="3600" b="0" i="0" u="none" strike="noStrike" cap="none" normalizeH="0" baseline="0" dirty="0" smtClean="0">
              <a:ln>
                <a:noFill/>
              </a:ln>
              <a:solidFill>
                <a:schemeClr val="tx1"/>
              </a:solidFill>
              <a:effectLst/>
              <a:latin typeface="Arial" pitchFamily="34" charset="0"/>
              <a:cs typeface="Arial" pitchFamily="34" charset="0"/>
            </a:endParaRPr>
          </a:p>
        </p:txBody>
      </p:sp>
      <p:sp>
        <p:nvSpPr>
          <p:cNvPr id="4" name="Footer Placeholder 3"/>
          <p:cNvSpPr>
            <a:spLocks noGrp="1"/>
          </p:cNvSpPr>
          <p:nvPr>
            <p:ph type="ftr" sz="quarter" idx="11"/>
          </p:nvPr>
        </p:nvSpPr>
        <p:spPr/>
        <p:txBody>
          <a:bodyPr/>
          <a:lstStyle/>
          <a:p>
            <a:r>
              <a:rPr lang="en-US" dirty="0" smtClean="0">
                <a:solidFill>
                  <a:schemeClr val="accent2">
                    <a:lumMod val="50000"/>
                  </a:schemeClr>
                </a:solidFill>
              </a:rPr>
              <a:t>www.dishiswish.com</a:t>
            </a:r>
            <a:endParaRPr lang="en-US" dirty="0">
              <a:solidFill>
                <a:schemeClr val="accent2">
                  <a:lumMod val="50000"/>
                </a:schemeClr>
              </a:solidFill>
            </a:endParaRPr>
          </a:p>
        </p:txBody>
      </p:sp>
      <p:sp>
        <p:nvSpPr>
          <p:cNvPr id="3" name="Slide Number Placeholder 2"/>
          <p:cNvSpPr>
            <a:spLocks noGrp="1"/>
          </p:cNvSpPr>
          <p:nvPr>
            <p:ph type="sldNum" sz="quarter" idx="12"/>
          </p:nvPr>
        </p:nvSpPr>
        <p:spPr/>
        <p:style>
          <a:lnRef idx="1">
            <a:schemeClr val="accent1"/>
          </a:lnRef>
          <a:fillRef idx="3">
            <a:schemeClr val="accent1"/>
          </a:fillRef>
          <a:effectRef idx="2">
            <a:schemeClr val="accent1"/>
          </a:effectRef>
          <a:fontRef idx="minor">
            <a:schemeClr val="lt1"/>
          </a:fontRef>
        </p:style>
        <p:txBody>
          <a:bodyPr/>
          <a:lstStyle/>
          <a:p>
            <a:fld id="{E7A25C7D-BDC0-4105-8852-49674A577158}" type="slidenum">
              <a:rPr lang="en-US" smtClean="0"/>
              <a:pPr/>
              <a:t>9</a:t>
            </a:fld>
            <a:endParaRPr lang="en-US" dirty="0"/>
          </a:p>
        </p:txBody>
      </p:sp>
      <p:sp>
        <p:nvSpPr>
          <p:cNvPr id="6" name="Rounded Rectangle 5"/>
          <p:cNvSpPr/>
          <p:nvPr/>
        </p:nvSpPr>
        <p:spPr>
          <a:xfrm>
            <a:off x="152400" y="76200"/>
            <a:ext cx="2971800" cy="533400"/>
          </a:xfrm>
          <a:prstGeom prst="roundRect">
            <a:avLst>
              <a:gd name="adj" fmla="val 41608"/>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b="1" dirty="0" smtClean="0"/>
              <a:t>Objective</a:t>
            </a:r>
            <a:endParaRPr lang="en-US" sz="2800" dirty="0"/>
          </a:p>
        </p:txBody>
      </p:sp>
      <p:sp>
        <p:nvSpPr>
          <p:cNvPr id="7" name="Rounded Rectangle 6"/>
          <p:cNvSpPr/>
          <p:nvPr/>
        </p:nvSpPr>
        <p:spPr>
          <a:xfrm>
            <a:off x="11353800" y="6248400"/>
            <a:ext cx="1295400" cy="533400"/>
          </a:xfrm>
          <a:prstGeom prst="roundRect">
            <a:avLst>
              <a:gd name="adj" fmla="val 41608"/>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hlinkClick r:id="rId2" action="ppaction://hlinksldjump"/>
              </a:rPr>
              <a:t>INDEX</a:t>
            </a:r>
            <a:endParaRPr lang="en-US" sz="2800" dirty="0"/>
          </a:p>
        </p:txBody>
      </p:sp>
    </p:spTree>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HGｺﾞｼｯｸM"/>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HG創英ﾌﾟﾚｾﾞﾝｽEB"/>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Equity</Template>
  <TotalTime>1322</TotalTime>
  <Words>645</Words>
  <Application>Microsoft Office PowerPoint</Application>
  <PresentationFormat>Custom</PresentationFormat>
  <Paragraphs>399</Paragraphs>
  <Slides>45</Slides>
  <Notes>4</Notes>
  <HiddenSlides>3</HiddenSlides>
  <MMClips>0</MMClips>
  <ScaleCrop>false</ScaleCrop>
  <HeadingPairs>
    <vt:vector size="4" baseType="variant">
      <vt:variant>
        <vt:lpstr>Theme</vt:lpstr>
      </vt:variant>
      <vt:variant>
        <vt:i4>1</vt:i4>
      </vt:variant>
      <vt:variant>
        <vt:lpstr>Slide Titles</vt:lpstr>
      </vt:variant>
      <vt:variant>
        <vt:i4>45</vt:i4>
      </vt:variant>
    </vt:vector>
  </HeadingPairs>
  <TitlesOfParts>
    <vt:vector size="46" baseType="lpstr">
      <vt:lpstr>Equity</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Intel</dc:creator>
  <cp:lastModifiedBy>user</cp:lastModifiedBy>
  <cp:revision>175</cp:revision>
  <dcterms:created xsi:type="dcterms:W3CDTF">2014-03-29T04:58:19Z</dcterms:created>
  <dcterms:modified xsi:type="dcterms:W3CDTF">2014-07-05T04:20:47Z</dcterms:modified>
</cp:coreProperties>
</file>